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5.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6.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7.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8.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9.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10.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11.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12.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13.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14.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5.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16.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17.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notesSlides/notesSlide19.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6" r:id="rId21"/>
  </p:sldIdLst>
  <p:sldSz cx="12098338" cy="6985000"/>
  <p:notesSz cx="6858000" cy="9144000"/>
  <p:defaultText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744" y="-90"/>
      </p:cViewPr>
      <p:guideLst>
        <p:guide orient="horz" pos="2200"/>
        <p:guide pos="381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1#5">
  <dgm:title val=""/>
  <dgm:desc val=""/>
  <dgm:catLst>
    <dgm:cat type="accent2" pri="11100"/>
  </dgm:catLst>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FE73B03-4D71-4565-8C52-4902BE6377A4}" type="doc">
      <dgm:prSet loTypeId="urn:microsoft.com/office/officeart/2005/8/layout/hierarchy2#5" loCatId="hierarchy" qsTypeId="urn:microsoft.com/office/officeart/2005/8/quickstyle/simple1#6" qsCatId="simple" csTypeId="urn:microsoft.com/office/officeart/2005/8/colors/accent2_1#5" csCatId="accent1" phldr="0"/>
      <dgm:spPr/>
      <dgm:t>
        <a:bodyPr/>
        <a:lstStyle/>
        <a:p>
          <a:endParaRPr lang="zh-CN" altLang="en-US"/>
        </a:p>
      </dgm:t>
    </dgm:pt>
    <dgm:pt modelId="{2AFB1B2A-8749-4E5E-9CB9-0B60F81C46F8}" type="parTrans" cxnId="{CF640BCF-201D-42B9-92EB-4422BA73FE02}">
      <dgm:prSet/>
      <dgm:spPr/>
      <dgm:t>
        <a:bodyPr/>
        <a:lstStyle/>
        <a:p>
          <a:endParaRPr lang="zh-CN" altLang="en-US"/>
        </a:p>
      </dgm:t>
    </dgm:pt>
    <dgm:pt modelId="{0605F139-5EF0-48E7-A091-192233D2011D}">
      <dgm:prSet phldrT="[文本]" custT="1"/>
      <dgm:spPr/>
      <dgm:t>
        <a:bodyPr vert="horz" wrap="square"/>
        <a:lstStyle/>
        <a:p>
          <a:pPr>
            <a:lnSpc>
              <a:spcPct val="100000"/>
            </a:lnSpc>
            <a:spcBef>
              <a:spcPct val="0"/>
            </a:spcBef>
            <a:spcAft>
              <a:spcPct val="35000"/>
            </a:spcAft>
          </a:pPr>
          <a:r>
            <a:rPr lang="zh-CN" altLang="en-US" sz="3200">
              <a:latin typeface="微软雅黑" panose="020B0503020204020204" charset="-122"/>
              <a:ea typeface="微软雅黑" panose="020B0503020204020204" charset="-122"/>
            </a:rPr>
            <a:t>功率</a:t>
          </a:r>
        </a:p>
      </dgm:t>
    </dgm:pt>
    <dgm:pt modelId="{854FBFB3-ED65-4285-B6B3-74FB29A8058B}" type="parTrans" cxnId="{BA7F77C2-051B-469C-9D20-21BD01F8B3F5}">
      <dgm:prSet/>
      <dgm:spPr/>
      <dgm:t>
        <a:bodyPr/>
        <a:lstStyle/>
        <a:p>
          <a:endParaRPr/>
        </a:p>
      </dgm:t>
    </dgm:pt>
    <dgm:pt modelId="{3205F1EF-225A-4A34-824D-B5897B4FDFFF}">
      <dgm:prSet custT="0"/>
      <dgm:spPr/>
      <dgm:t>
        <a:bodyPr vert="horz" wrap="square"/>
        <a:lstStyle/>
        <a:p>
          <a:pPr>
            <a:lnSpc>
              <a:spcPct val="100000"/>
            </a:lnSpc>
            <a:spcBef>
              <a:spcPct val="0"/>
            </a:spcBef>
            <a:spcAft>
              <a:spcPct val="35000"/>
            </a:spcAft>
          </a:pPr>
          <a:r>
            <a:rPr lang="zh-CN">
              <a:latin typeface="微软雅黑" panose="020B0503020204020204" charset="-122"/>
              <a:ea typeface="微软雅黑" panose="020B0503020204020204" charset="-122"/>
            </a:rPr>
            <a:t>功率定义</a:t>
          </a:r>
        </a:p>
      </dgm:t>
    </dgm:pt>
    <dgm:pt modelId="{B2D98460-55C6-4171-8215-EFD4949D544A}" type="parTrans" cxnId="{4EB1A022-1D20-48D0-A932-46157E3D8653}">
      <dgm:prSet/>
      <dgm:spPr/>
      <dgm:t>
        <a:bodyPr/>
        <a:lstStyle/>
        <a:p>
          <a:endParaRPr/>
        </a:p>
      </dgm:t>
    </dgm:pt>
    <dgm:pt modelId="{750A3BD0-2C41-4598-BC9C-89E31EDCE55B}">
      <dgm:prSet custT="0"/>
      <dgm:spPr/>
      <dgm:t>
        <a:bodyPr vert="horz" wrap="square"/>
        <a:lstStyle/>
        <a:p>
          <a:pPr>
            <a:lnSpc>
              <a:spcPct val="100000"/>
            </a:lnSpc>
            <a:spcBef>
              <a:spcPct val="0"/>
            </a:spcBef>
            <a:spcAft>
              <a:spcPct val="35000"/>
            </a:spcAft>
          </a:pPr>
          <a:r>
            <a:rPr lang="zh-CN" altLang="en-US">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功与完成这些功所用时间之比</a:t>
          </a:r>
          <a:r>
            <a:rPr lang="zh-CN" altLang="en-US">
              <a:latin typeface="微软雅黑" panose="020B0503020204020204" charset="-122"/>
              <a:ea typeface="微软雅黑" panose="020B0503020204020204" charset="-122"/>
            </a:rPr>
            <a:t>）</a:t>
          </a:r>
        </a:p>
      </dgm:t>
    </dgm:pt>
    <dgm:pt modelId="{CB6FC766-0DC3-478E-A1B1-4F5F78E0D88C}" type="sibTrans" cxnId="{4EB1A022-1D20-48D0-A932-46157E3D8653}">
      <dgm:prSet/>
      <dgm:spPr/>
      <dgm:t>
        <a:bodyPr/>
        <a:lstStyle/>
        <a:p>
          <a:endParaRPr/>
        </a:p>
      </dgm:t>
    </dgm:pt>
    <dgm:pt modelId="{E7D884C8-92A6-4FF5-8EA4-45479798E314}" type="sibTrans" cxnId="{BA7F77C2-051B-469C-9D20-21BD01F8B3F5}">
      <dgm:prSet/>
      <dgm:spPr/>
      <dgm:t>
        <a:bodyPr/>
        <a:lstStyle/>
        <a:p>
          <a:endParaRPr/>
        </a:p>
      </dgm:t>
    </dgm:pt>
    <dgm:pt modelId="{979A1011-E7B8-446F-9344-BDC73E7B9F0F}" type="parTrans" cxnId="{E75D0010-AB2F-4714-AF7D-1EF3B3958C39}">
      <dgm:prSet/>
      <dgm:spPr/>
      <dgm:t>
        <a:bodyPr/>
        <a:lstStyle/>
        <a:p>
          <a:endParaRPr/>
        </a:p>
      </dgm:t>
    </dgm:pt>
    <dgm:pt modelId="{9355A202-A5AD-43C8-BF3B-B5718A597776}">
      <dgm:prSet custT="0"/>
      <dgm:spPr/>
      <dgm:t>
        <a:bodyPr vert="horz" wrap="square"/>
        <a:lstStyle/>
        <a:p>
          <a:pPr>
            <a:lnSpc>
              <a:spcPct val="100000"/>
            </a:lnSpc>
            <a:spcBef>
              <a:spcPct val="0"/>
            </a:spcBef>
            <a:spcAft>
              <a:spcPct val="35000"/>
            </a:spcAft>
          </a:pPr>
          <a:r>
            <a:rPr lang="zh-CN">
              <a:latin typeface="微软雅黑" panose="020B0503020204020204" charset="-122"/>
              <a:ea typeface="微软雅黑" panose="020B0503020204020204" charset="-122"/>
            </a:rPr>
            <a:t>功率公式</a:t>
          </a:r>
        </a:p>
      </dgm:t>
    </dgm:pt>
    <dgm:pt modelId="{FB2091DB-B4B7-4C32-9281-FE5FC009FFE8}" type="parTrans" cxnId="{2D4C1B71-6C2D-4A1C-B6E0-25BF84083DCD}">
      <dgm:prSet/>
      <dgm:spPr/>
      <dgm:t>
        <a:bodyPr/>
        <a:lstStyle/>
        <a:p>
          <a:endParaRPr/>
        </a:p>
      </dgm:t>
    </dgm:pt>
    <dgm:pt modelId="{D23A73C0-8F95-4C50-8D5E-5955508B0D98}">
      <dgm:prSet/>
      <dgm:spPr/>
      <dgm:t>
        <a:bodyPr/>
        <a:lstStyle/>
        <a:p>
          <a:endParaRPr altLang="en-US"/>
        </a:p>
      </dgm:t>
    </dgm:pt>
    <dgm:pt modelId="{B614D911-D210-4549-9B81-FF3D823CA245}" type="sibTrans" cxnId="{2D4C1B71-6C2D-4A1C-B6E0-25BF84083DCD}">
      <dgm:prSet/>
      <dgm:spPr/>
      <dgm:t>
        <a:bodyPr/>
        <a:lstStyle/>
        <a:p>
          <a:endParaRPr/>
        </a:p>
      </dgm:t>
    </dgm:pt>
    <dgm:pt modelId="{3254079B-DEE9-4E78-BB5B-6DB51970D22F}" type="sibTrans" cxnId="{E75D0010-AB2F-4714-AF7D-1EF3B3958C39}">
      <dgm:prSet/>
      <dgm:spPr/>
      <dgm:t>
        <a:bodyPr/>
        <a:lstStyle/>
        <a:p>
          <a:endParaRPr/>
        </a:p>
      </dgm:t>
    </dgm:pt>
    <dgm:pt modelId="{4DD5C774-6CAE-45E9-9A56-E1CAB42186C6}" type="parTrans" cxnId="{69827F72-44EF-44F3-BE7F-0E042077C513}">
      <dgm:prSet/>
      <dgm:spPr/>
      <dgm:t>
        <a:bodyPr/>
        <a:lstStyle/>
        <a:p>
          <a:endParaRPr/>
        </a:p>
      </dgm:t>
    </dgm:pt>
    <dgm:pt modelId="{E1959123-C78C-42EF-B10D-FC78F1AAB3A0}">
      <dgm:prSet custT="0"/>
      <dgm:spPr/>
      <dgm:t>
        <a:bodyPr vert="horz" wrap="square"/>
        <a:lstStyle/>
        <a:p>
          <a:pPr>
            <a:lnSpc>
              <a:spcPct val="100000"/>
            </a:lnSpc>
            <a:spcBef>
              <a:spcPct val="0"/>
            </a:spcBef>
            <a:spcAft>
              <a:spcPct val="35000"/>
            </a:spcAft>
          </a:pPr>
          <a:r>
            <a:rPr lang="zh-CN">
              <a:latin typeface="微软雅黑" panose="020B0503020204020204" charset="-122"/>
              <a:ea typeface="微软雅黑" panose="020B0503020204020204" charset="-122"/>
            </a:rPr>
            <a:t>变形公式</a:t>
          </a:r>
        </a:p>
      </dgm:t>
    </dgm:pt>
    <dgm:pt modelId="{89DC52DF-EA78-4E4D-A19B-1DE0314D5BC3}" type="parTrans" cxnId="{B10D7A32-78DB-4FB6-8760-5B35D00BE50C}">
      <dgm:prSet/>
      <dgm:spPr/>
      <dgm:t>
        <a:bodyPr/>
        <a:lstStyle/>
        <a:p>
          <a:endParaRPr/>
        </a:p>
      </dgm:t>
    </dgm:pt>
    <dgm:pt modelId="{BB47D0F6-78D2-4D51-9857-6C87A8F91812}">
      <dgm:prSet custT="0"/>
      <dgm:spPr/>
      <dgm:t>
        <a:bodyPr vert="horz" wrap="square"/>
        <a:lstStyle/>
        <a:p>
          <a:pPr>
            <a:lnSpc>
              <a:spcPct val="100000"/>
            </a:lnSpc>
            <a:spcBef>
              <a:spcPct val="0"/>
            </a:spcBef>
            <a:spcAft>
              <a:spcPct val="35000"/>
            </a:spcAft>
          </a:pPr>
          <a:r>
            <a:rPr lang="en-US"/>
            <a:t>P=Fv</a:t>
          </a:r>
        </a:p>
      </dgm:t>
    </dgm:pt>
    <dgm:pt modelId="{3C09222D-1796-46F4-ACB0-AA0234A5B64A}" type="sibTrans" cxnId="{B10D7A32-78DB-4FB6-8760-5B35D00BE50C}">
      <dgm:prSet/>
      <dgm:spPr/>
      <dgm:t>
        <a:bodyPr/>
        <a:lstStyle/>
        <a:p>
          <a:endParaRPr/>
        </a:p>
      </dgm:t>
    </dgm:pt>
    <dgm:pt modelId="{02F884B0-4D69-483C-9F49-BD14CED4996D}" type="sibTrans" cxnId="{69827F72-44EF-44F3-BE7F-0E042077C513}">
      <dgm:prSet/>
      <dgm:spPr/>
      <dgm:t>
        <a:bodyPr/>
        <a:lstStyle/>
        <a:p>
          <a:endParaRPr/>
        </a:p>
      </dgm:t>
    </dgm:pt>
    <dgm:pt modelId="{E0FFEB56-236E-4FE9-83BF-31494E265D5A}" type="sibTrans" cxnId="{CF640BCF-201D-42B9-92EB-4422BA73FE02}">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a:p>
      </dgm:t>
    </dgm:pt>
    <dgm:pt modelId="{2332AA2E-A989-4175-BB73-78EA4C3BDB65}" type="pres">
      <dgm:prSet presAssocID="{0605F139-5EF0-48E7-A091-192233D2011D}" presName="root1" presStyleCnt="0"/>
      <dgm:spPr/>
      <dgm:t>
        <a:bodyPr/>
        <a:lstStyle/>
        <a:p>
          <a:endParaRPr/>
        </a:p>
      </dgm:t>
    </dgm:pt>
    <dgm:pt modelId="{24E3F4AB-32FB-4CE0-9DAC-FC4DD26B5900}" type="pres">
      <dgm:prSet presAssocID="{0605F139-5EF0-48E7-A091-192233D2011D}" presName="LevelOneTextNode" presStyleLbl="node0" presStyleIdx="0" presStyleCnt="1">
        <dgm:presLayoutVars>
          <dgm:chPref val="3"/>
        </dgm:presLayoutVars>
      </dgm:prSet>
      <dgm:spPr/>
      <dgm:t>
        <a:bodyPr/>
        <a:lstStyle/>
        <a:p>
          <a:endParaRPr/>
        </a:p>
      </dgm:t>
    </dgm:pt>
    <dgm:pt modelId="{44F25638-8073-4DA7-9390-5AC06A304565}" type="pres">
      <dgm:prSet presAssocID="{0605F139-5EF0-48E7-A091-192233D2011D}" presName="level2hierChild" presStyleCnt="0"/>
      <dgm:spPr/>
      <dgm:t>
        <a:bodyPr/>
        <a:lstStyle/>
        <a:p>
          <a:endParaRPr/>
        </a:p>
      </dgm:t>
    </dgm:pt>
    <dgm:pt modelId="{D52845F9-E4FF-4C3E-8F9B-E7A0EE98FB1E}" type="pres">
      <dgm:prSet presAssocID="{854FBFB3-ED65-4285-B6B3-74FB29A8058B}" presName="conn2-1" presStyleLbl="parChTrans1D2" presStyleIdx="0" presStyleCnt="3"/>
      <dgm:spPr/>
      <dgm:t>
        <a:bodyPr/>
        <a:lstStyle/>
        <a:p>
          <a:endParaRPr/>
        </a:p>
      </dgm:t>
    </dgm:pt>
    <dgm:pt modelId="{664B91E3-956B-418C-ABCB-B8397E3B988C}" type="pres">
      <dgm:prSet presAssocID="{854FBFB3-ED65-4285-B6B3-74FB29A8058B}" presName="connTx" presStyleLbl="parChTrans1D2" presStyleIdx="0" presStyleCnt="3"/>
      <dgm:spPr/>
      <dgm:t>
        <a:bodyPr/>
        <a:lstStyle/>
        <a:p>
          <a:endParaRPr/>
        </a:p>
      </dgm:t>
    </dgm:pt>
    <dgm:pt modelId="{3AA78378-0561-4322-A407-3B6248479146}" type="pres">
      <dgm:prSet presAssocID="{3205F1EF-225A-4A34-824D-B5897B4FDFFF}" presName="root2" presStyleCnt="0"/>
      <dgm:spPr/>
      <dgm:t>
        <a:bodyPr/>
        <a:lstStyle/>
        <a:p>
          <a:endParaRPr/>
        </a:p>
      </dgm:t>
    </dgm:pt>
    <dgm:pt modelId="{E1DD52EE-093F-4CE3-8332-116322F97076}" type="pres">
      <dgm:prSet presAssocID="{3205F1EF-225A-4A34-824D-B5897B4FDFFF}" presName="LevelTwoTextNode" presStyleLbl="node2" presStyleIdx="0" presStyleCnt="3">
        <dgm:presLayoutVars>
          <dgm:chPref val="3"/>
        </dgm:presLayoutVars>
      </dgm:prSet>
      <dgm:spPr/>
      <dgm:t>
        <a:bodyPr/>
        <a:lstStyle/>
        <a:p>
          <a:endParaRPr/>
        </a:p>
      </dgm:t>
    </dgm:pt>
    <dgm:pt modelId="{DCB83533-34E3-4464-9DA1-F3C6309C9A30}" type="pres">
      <dgm:prSet presAssocID="{3205F1EF-225A-4A34-824D-B5897B4FDFFF}" presName="level3hierChild" presStyleCnt="0"/>
      <dgm:spPr/>
      <dgm:t>
        <a:bodyPr/>
        <a:lstStyle/>
        <a:p>
          <a:endParaRPr/>
        </a:p>
      </dgm:t>
    </dgm:pt>
    <dgm:pt modelId="{3BCB9632-1B46-47EC-8E4B-7E3665CB5D1C}" type="pres">
      <dgm:prSet presAssocID="{B2D98460-55C6-4171-8215-EFD4949D544A}" presName="conn2-1" presStyleLbl="parChTrans1D3" presStyleIdx="0" presStyleCnt="3"/>
      <dgm:spPr/>
      <dgm:t>
        <a:bodyPr/>
        <a:lstStyle/>
        <a:p>
          <a:endParaRPr/>
        </a:p>
      </dgm:t>
    </dgm:pt>
    <dgm:pt modelId="{D679A3DC-D239-4DCA-BCE2-B264206585C6}" type="pres">
      <dgm:prSet presAssocID="{B2D98460-55C6-4171-8215-EFD4949D544A}" presName="connTx" presStyleLbl="parChTrans1D3" presStyleIdx="0" presStyleCnt="3"/>
      <dgm:spPr/>
      <dgm:t>
        <a:bodyPr/>
        <a:lstStyle/>
        <a:p>
          <a:endParaRPr/>
        </a:p>
      </dgm:t>
    </dgm:pt>
    <dgm:pt modelId="{0A116F61-31EE-4F38-9E2C-CC8D5C816D11}" type="pres">
      <dgm:prSet presAssocID="{750A3BD0-2C41-4598-BC9C-89E31EDCE55B}" presName="root2" presStyleCnt="0"/>
      <dgm:spPr/>
      <dgm:t>
        <a:bodyPr/>
        <a:lstStyle/>
        <a:p>
          <a:endParaRPr/>
        </a:p>
      </dgm:t>
    </dgm:pt>
    <dgm:pt modelId="{DA22BD66-9C5E-43A5-A48F-9F0A08D9F92C}" type="pres">
      <dgm:prSet presAssocID="{750A3BD0-2C41-4598-BC9C-89E31EDCE55B}" presName="LevelTwoTextNode" presStyleLbl="node3" presStyleIdx="0" presStyleCnt="3">
        <dgm:presLayoutVars>
          <dgm:chPref val="3"/>
        </dgm:presLayoutVars>
      </dgm:prSet>
      <dgm:spPr/>
      <dgm:t>
        <a:bodyPr/>
        <a:lstStyle/>
        <a:p>
          <a:endParaRPr/>
        </a:p>
      </dgm:t>
    </dgm:pt>
    <dgm:pt modelId="{837236E6-CEE4-45A9-A239-9B49FBCCCB82}" type="pres">
      <dgm:prSet presAssocID="{750A3BD0-2C41-4598-BC9C-89E31EDCE55B}" presName="level3hierChild" presStyleCnt="0"/>
      <dgm:spPr/>
      <dgm:t>
        <a:bodyPr/>
        <a:lstStyle/>
        <a:p>
          <a:endParaRPr/>
        </a:p>
      </dgm:t>
    </dgm:pt>
    <dgm:pt modelId="{D3B5C4A7-090B-4060-8EDE-5900DE9CC46C}" type="pres">
      <dgm:prSet presAssocID="{979A1011-E7B8-446F-9344-BDC73E7B9F0F}" presName="conn2-1" presStyleLbl="parChTrans1D2" presStyleIdx="1" presStyleCnt="3"/>
      <dgm:spPr/>
      <dgm:t>
        <a:bodyPr/>
        <a:lstStyle/>
        <a:p>
          <a:endParaRPr/>
        </a:p>
      </dgm:t>
    </dgm:pt>
    <dgm:pt modelId="{2DD1BC44-AC09-4E67-8BAC-9B19FAFE9A47}" type="pres">
      <dgm:prSet presAssocID="{979A1011-E7B8-446F-9344-BDC73E7B9F0F}" presName="connTx" presStyleLbl="parChTrans1D2" presStyleIdx="1" presStyleCnt="3"/>
      <dgm:spPr/>
      <dgm:t>
        <a:bodyPr/>
        <a:lstStyle/>
        <a:p>
          <a:endParaRPr/>
        </a:p>
      </dgm:t>
    </dgm:pt>
    <dgm:pt modelId="{44A5485C-27FE-49B9-99F7-506743987012}" type="pres">
      <dgm:prSet presAssocID="{9355A202-A5AD-43C8-BF3B-B5718A597776}" presName="root2" presStyleCnt="0"/>
      <dgm:spPr/>
      <dgm:t>
        <a:bodyPr/>
        <a:lstStyle/>
        <a:p>
          <a:endParaRPr/>
        </a:p>
      </dgm:t>
    </dgm:pt>
    <dgm:pt modelId="{0D8C9DA5-A150-4968-8B35-2F5C84C041B6}" type="pres">
      <dgm:prSet presAssocID="{9355A202-A5AD-43C8-BF3B-B5718A597776}" presName="LevelTwoTextNode" presStyleLbl="node2" presStyleIdx="1" presStyleCnt="3">
        <dgm:presLayoutVars>
          <dgm:chPref val="3"/>
        </dgm:presLayoutVars>
      </dgm:prSet>
      <dgm:spPr/>
      <dgm:t>
        <a:bodyPr/>
        <a:lstStyle/>
        <a:p>
          <a:endParaRPr/>
        </a:p>
      </dgm:t>
    </dgm:pt>
    <dgm:pt modelId="{FC8AF008-0341-437E-8B57-D1EE4495EFF8}" type="pres">
      <dgm:prSet presAssocID="{9355A202-A5AD-43C8-BF3B-B5718A597776}" presName="level3hierChild" presStyleCnt="0"/>
      <dgm:spPr/>
      <dgm:t>
        <a:bodyPr/>
        <a:lstStyle/>
        <a:p>
          <a:endParaRPr/>
        </a:p>
      </dgm:t>
    </dgm:pt>
    <dgm:pt modelId="{2D7508F6-1E9D-4E42-ADFD-247DF1F53383}" type="pres">
      <dgm:prSet presAssocID="{FB2091DB-B4B7-4C32-9281-FE5FC009FFE8}" presName="conn2-1" presStyleLbl="parChTrans1D3" presStyleIdx="1" presStyleCnt="3"/>
      <dgm:spPr/>
      <dgm:t>
        <a:bodyPr/>
        <a:lstStyle/>
        <a:p>
          <a:endParaRPr/>
        </a:p>
      </dgm:t>
    </dgm:pt>
    <dgm:pt modelId="{E1D32AFF-3928-4767-B4DE-0FFB6A6BCADE}" type="pres">
      <dgm:prSet presAssocID="{FB2091DB-B4B7-4C32-9281-FE5FC009FFE8}" presName="connTx" presStyleLbl="parChTrans1D3" presStyleIdx="1" presStyleCnt="3"/>
      <dgm:spPr/>
      <dgm:t>
        <a:bodyPr/>
        <a:lstStyle/>
        <a:p>
          <a:endParaRPr/>
        </a:p>
      </dgm:t>
    </dgm:pt>
    <dgm:pt modelId="{9048C4D6-1370-4249-84BD-DACFFF3F3F16}" type="pres">
      <dgm:prSet presAssocID="{D23A73C0-8F95-4C50-8D5E-5955508B0D98}" presName="root2" presStyleCnt="0"/>
      <dgm:spPr/>
      <dgm:t>
        <a:bodyPr/>
        <a:lstStyle/>
        <a:p>
          <a:endParaRPr/>
        </a:p>
      </dgm:t>
    </dgm:pt>
    <dgm:pt modelId="{AF090EF6-035E-4B3E-87E0-7CC9DE0A8C33}" type="pres">
      <dgm:prSet presAssocID="{D23A73C0-8F95-4C50-8D5E-5955508B0D98}" presName="LevelTwoTextNode" presStyleLbl="node3" presStyleIdx="1" presStyleCnt="3">
        <dgm:presLayoutVars>
          <dgm:chPref val="3"/>
        </dgm:presLayoutVars>
      </dgm:prSet>
      <dgm:spPr/>
      <dgm:t>
        <a:bodyPr/>
        <a:lstStyle/>
        <a:p>
          <a:endParaRPr/>
        </a:p>
      </dgm:t>
    </dgm:pt>
    <dgm:pt modelId="{EA5D13B6-9D1C-408C-9E4A-CDB0CAD4A059}" type="pres">
      <dgm:prSet presAssocID="{D23A73C0-8F95-4C50-8D5E-5955508B0D98}" presName="level3hierChild" presStyleCnt="0"/>
      <dgm:spPr/>
      <dgm:t>
        <a:bodyPr/>
        <a:lstStyle/>
        <a:p>
          <a:endParaRPr/>
        </a:p>
      </dgm:t>
    </dgm:pt>
    <dgm:pt modelId="{0F967097-01E9-4E60-902D-86DB9968A0A9}" type="pres">
      <dgm:prSet presAssocID="{4DD5C774-6CAE-45E9-9A56-E1CAB42186C6}" presName="conn2-1" presStyleLbl="parChTrans1D2" presStyleIdx="2" presStyleCnt="3"/>
      <dgm:spPr/>
      <dgm:t>
        <a:bodyPr/>
        <a:lstStyle/>
        <a:p>
          <a:endParaRPr/>
        </a:p>
      </dgm:t>
    </dgm:pt>
    <dgm:pt modelId="{41B538EA-5BB1-48F1-A58A-99743CAECE69}" type="pres">
      <dgm:prSet presAssocID="{4DD5C774-6CAE-45E9-9A56-E1CAB42186C6}" presName="connTx" presStyleLbl="parChTrans1D2" presStyleIdx="2" presStyleCnt="3"/>
      <dgm:spPr/>
      <dgm:t>
        <a:bodyPr/>
        <a:lstStyle/>
        <a:p>
          <a:endParaRPr/>
        </a:p>
      </dgm:t>
    </dgm:pt>
    <dgm:pt modelId="{062437E3-AD60-426A-9F4C-1F367EFC885E}" type="pres">
      <dgm:prSet presAssocID="{E1959123-C78C-42EF-B10D-FC78F1AAB3A0}" presName="root2" presStyleCnt="0"/>
      <dgm:spPr/>
      <dgm:t>
        <a:bodyPr/>
        <a:lstStyle/>
        <a:p>
          <a:endParaRPr/>
        </a:p>
      </dgm:t>
    </dgm:pt>
    <dgm:pt modelId="{D0504876-C05D-42DD-A01A-3037B10B5552}" type="pres">
      <dgm:prSet presAssocID="{E1959123-C78C-42EF-B10D-FC78F1AAB3A0}" presName="LevelTwoTextNode" presStyleLbl="node2" presStyleIdx="2" presStyleCnt="3">
        <dgm:presLayoutVars>
          <dgm:chPref val="3"/>
        </dgm:presLayoutVars>
      </dgm:prSet>
      <dgm:spPr/>
      <dgm:t>
        <a:bodyPr/>
        <a:lstStyle/>
        <a:p>
          <a:endParaRPr/>
        </a:p>
      </dgm:t>
    </dgm:pt>
    <dgm:pt modelId="{4D247C8F-3AFD-4E38-9A71-C8E24AD857DE}" type="pres">
      <dgm:prSet presAssocID="{E1959123-C78C-42EF-B10D-FC78F1AAB3A0}" presName="level3hierChild" presStyleCnt="0"/>
      <dgm:spPr/>
      <dgm:t>
        <a:bodyPr/>
        <a:lstStyle/>
        <a:p>
          <a:endParaRPr/>
        </a:p>
      </dgm:t>
    </dgm:pt>
    <dgm:pt modelId="{716A4505-9EBB-484B-BB04-A3B27ECAA474}" type="pres">
      <dgm:prSet presAssocID="{89DC52DF-EA78-4E4D-A19B-1DE0314D5BC3}" presName="conn2-1" presStyleLbl="parChTrans1D3" presStyleIdx="2" presStyleCnt="3"/>
      <dgm:spPr/>
      <dgm:t>
        <a:bodyPr/>
        <a:lstStyle/>
        <a:p>
          <a:endParaRPr/>
        </a:p>
      </dgm:t>
    </dgm:pt>
    <dgm:pt modelId="{1BC9CA61-3DDE-49BB-ABC9-98A68D3BBED6}" type="pres">
      <dgm:prSet presAssocID="{89DC52DF-EA78-4E4D-A19B-1DE0314D5BC3}" presName="connTx" presStyleLbl="parChTrans1D3" presStyleIdx="2" presStyleCnt="3"/>
      <dgm:spPr/>
      <dgm:t>
        <a:bodyPr/>
        <a:lstStyle/>
        <a:p>
          <a:endParaRPr/>
        </a:p>
      </dgm:t>
    </dgm:pt>
    <dgm:pt modelId="{2592E206-2643-4D62-987D-47359F786665}" type="pres">
      <dgm:prSet presAssocID="{BB47D0F6-78D2-4D51-9857-6C87A8F91812}" presName="root2" presStyleCnt="0"/>
      <dgm:spPr/>
      <dgm:t>
        <a:bodyPr/>
        <a:lstStyle/>
        <a:p>
          <a:endParaRPr/>
        </a:p>
      </dgm:t>
    </dgm:pt>
    <dgm:pt modelId="{388E3527-FAEC-4757-95BC-206BCE20DA51}" type="pres">
      <dgm:prSet presAssocID="{BB47D0F6-78D2-4D51-9857-6C87A8F91812}" presName="LevelTwoTextNode" presStyleLbl="node3" presStyleIdx="2" presStyleCnt="3">
        <dgm:presLayoutVars>
          <dgm:chPref val="3"/>
        </dgm:presLayoutVars>
      </dgm:prSet>
      <dgm:spPr/>
      <dgm:t>
        <a:bodyPr/>
        <a:lstStyle/>
        <a:p>
          <a:endParaRPr/>
        </a:p>
      </dgm:t>
    </dgm:pt>
    <dgm:pt modelId="{C9C45AED-C7EC-4923-BA1C-1CEAE03480A8}" type="pres">
      <dgm:prSet presAssocID="{BB47D0F6-78D2-4D51-9857-6C87A8F91812}" presName="level3hierChild" presStyleCnt="0"/>
      <dgm:spPr/>
      <dgm:t>
        <a:bodyPr/>
        <a:lstStyle/>
        <a:p>
          <a:endParaRPr/>
        </a:p>
      </dgm:t>
    </dgm:pt>
  </dgm:ptLst>
  <dgm:cxnLst>
    <dgm:cxn modelId="{1BDFD835-2301-4142-BA29-DFB81FFAA70B}" type="presOf" srcId="{89DC52DF-EA78-4E4D-A19B-1DE0314D5BC3}" destId="{1BC9CA61-3DDE-49BB-ABC9-98A68D3BBED6}" srcOrd="1" destOrd="0" presId="urn:microsoft.com/office/officeart/2005/8/layout/hierarchy2#5"/>
    <dgm:cxn modelId="{A9C4B7CE-4F79-4254-8AC1-ADB20D388BAA}" type="presOf" srcId="{979A1011-E7B8-446F-9344-BDC73E7B9F0F}" destId="{D3B5C4A7-090B-4060-8EDE-5900DE9CC46C}" srcOrd="0" destOrd="0" presId="urn:microsoft.com/office/officeart/2005/8/layout/hierarchy2#5"/>
    <dgm:cxn modelId="{BA7F77C2-051B-469C-9D20-21BD01F8B3F5}" srcId="{0605F139-5EF0-48E7-A091-192233D2011D}" destId="{3205F1EF-225A-4A34-824D-B5897B4FDFFF}" srcOrd="0" destOrd="0" parTransId="{854FBFB3-ED65-4285-B6B3-74FB29A8058B}" sibTransId="{E7D884C8-92A6-4FF5-8EA4-45479798E314}"/>
    <dgm:cxn modelId="{E3CF24E3-C4C9-4599-A984-79EBA6E733E0}" type="presOf" srcId="{854FBFB3-ED65-4285-B6B3-74FB29A8058B}" destId="{664B91E3-956B-418C-ABCB-B8397E3B988C}" srcOrd="1" destOrd="0" presId="urn:microsoft.com/office/officeart/2005/8/layout/hierarchy2#5"/>
    <dgm:cxn modelId="{80CCE01B-CF70-48E7-A2C7-6FFC21B11692}" type="presOf" srcId="{0605F139-5EF0-48E7-A091-192233D2011D}" destId="{24E3F4AB-32FB-4CE0-9DAC-FC4DD26B5900}" srcOrd="0" destOrd="0" presId="urn:microsoft.com/office/officeart/2005/8/layout/hierarchy2#5"/>
    <dgm:cxn modelId="{758AFE03-2EA0-4D14-A1E5-29D480C7CE34}" type="presOf" srcId="{FB2091DB-B4B7-4C32-9281-FE5FC009FFE8}" destId="{E1D32AFF-3928-4767-B4DE-0FFB6A6BCADE}" srcOrd="1" destOrd="0" presId="urn:microsoft.com/office/officeart/2005/8/layout/hierarchy2#5"/>
    <dgm:cxn modelId="{1A462CB3-88F8-4072-81BA-09FBC0BC4780}" type="presOf" srcId="{B2D98460-55C6-4171-8215-EFD4949D544A}" destId="{D679A3DC-D239-4DCA-BCE2-B264206585C6}" srcOrd="1" destOrd="0" presId="urn:microsoft.com/office/officeart/2005/8/layout/hierarchy2#5"/>
    <dgm:cxn modelId="{1578FD8C-3F82-42D6-A8F2-B29EF0170769}" type="presOf" srcId="{4DD5C774-6CAE-45E9-9A56-E1CAB42186C6}" destId="{41B538EA-5BB1-48F1-A58A-99743CAECE69}" srcOrd="1" destOrd="0" presId="urn:microsoft.com/office/officeart/2005/8/layout/hierarchy2#5"/>
    <dgm:cxn modelId="{5DC46283-33FF-408C-9894-8236EEA8825E}" type="presOf" srcId="{750A3BD0-2C41-4598-BC9C-89E31EDCE55B}" destId="{DA22BD66-9C5E-43A5-A48F-9F0A08D9F92C}" srcOrd="0" destOrd="0" presId="urn:microsoft.com/office/officeart/2005/8/layout/hierarchy2#5"/>
    <dgm:cxn modelId="{D7F3EEF7-D279-41C6-9170-D03F21E0F43E}" type="presOf" srcId="{4DD5C774-6CAE-45E9-9A56-E1CAB42186C6}" destId="{0F967097-01E9-4E60-902D-86DB9968A0A9}" srcOrd="0" destOrd="0" presId="urn:microsoft.com/office/officeart/2005/8/layout/hierarchy2#5"/>
    <dgm:cxn modelId="{CE7D9726-A934-40C7-8ECB-BFF5E6E0AFA9}" type="presOf" srcId="{D23A73C0-8F95-4C50-8D5E-5955508B0D98}" destId="{AF090EF6-035E-4B3E-87E0-7CC9DE0A8C33}" srcOrd="0" destOrd="0" presId="urn:microsoft.com/office/officeart/2005/8/layout/hierarchy2#5"/>
    <dgm:cxn modelId="{61A4978A-D90A-4E8C-88A2-9D958ABC9D73}" type="presOf" srcId="{B2D98460-55C6-4171-8215-EFD4949D544A}" destId="{3BCB9632-1B46-47EC-8E4B-7E3665CB5D1C}" srcOrd="0" destOrd="0" presId="urn:microsoft.com/office/officeart/2005/8/layout/hierarchy2#5"/>
    <dgm:cxn modelId="{4EB1A022-1D20-48D0-A932-46157E3D8653}" srcId="{3205F1EF-225A-4A34-824D-B5897B4FDFFF}" destId="{750A3BD0-2C41-4598-BC9C-89E31EDCE55B}" srcOrd="0" destOrd="0" parTransId="{B2D98460-55C6-4171-8215-EFD4949D544A}" sibTransId="{CB6FC766-0DC3-478E-A1B1-4F5F78E0D88C}"/>
    <dgm:cxn modelId="{A508B1E8-68F1-4C0F-A22B-2914E806E409}" type="presOf" srcId="{9355A202-A5AD-43C8-BF3B-B5718A597776}" destId="{0D8C9DA5-A150-4968-8B35-2F5C84C041B6}" srcOrd="0" destOrd="0" presId="urn:microsoft.com/office/officeart/2005/8/layout/hierarchy2#5"/>
    <dgm:cxn modelId="{C66A834C-0D32-4FA0-ACB1-4B54C2F3F3AC}" type="presOf" srcId="{3205F1EF-225A-4A34-824D-B5897B4FDFFF}" destId="{E1DD52EE-093F-4CE3-8332-116322F97076}" srcOrd="0" destOrd="0" presId="urn:microsoft.com/office/officeart/2005/8/layout/hierarchy2#5"/>
    <dgm:cxn modelId="{3B96F418-1D6C-41F9-9443-D75D925DF18D}" type="presOf" srcId="{89DC52DF-EA78-4E4D-A19B-1DE0314D5BC3}" destId="{716A4505-9EBB-484B-BB04-A3B27ECAA474}" srcOrd="0" destOrd="0" presId="urn:microsoft.com/office/officeart/2005/8/layout/hierarchy2#5"/>
    <dgm:cxn modelId="{781DF2CC-95BC-4E57-9752-03EC6939AAE6}" type="presOf" srcId="{979A1011-E7B8-446F-9344-BDC73E7B9F0F}" destId="{2DD1BC44-AC09-4E67-8BAC-9B19FAFE9A47}" srcOrd="1" destOrd="0" presId="urn:microsoft.com/office/officeart/2005/8/layout/hierarchy2#5"/>
    <dgm:cxn modelId="{B10D7A32-78DB-4FB6-8760-5B35D00BE50C}" srcId="{E1959123-C78C-42EF-B10D-FC78F1AAB3A0}" destId="{BB47D0F6-78D2-4D51-9857-6C87A8F91812}" srcOrd="0" destOrd="0" parTransId="{89DC52DF-EA78-4E4D-A19B-1DE0314D5BC3}" sibTransId="{3C09222D-1796-46F4-ACB0-AA0234A5B64A}"/>
    <dgm:cxn modelId="{79B0C1FE-74DD-4121-8331-4B3DC6CF5F49}" type="presOf" srcId="{EFE73B03-4D71-4565-8C52-4902BE6377A4}" destId="{5FBAB40F-6011-4629-9B30-77C9439C91BF}" srcOrd="0" destOrd="0" presId="urn:microsoft.com/office/officeart/2005/8/layout/hierarchy2#5"/>
    <dgm:cxn modelId="{69827F72-44EF-44F3-BE7F-0E042077C513}" srcId="{0605F139-5EF0-48E7-A091-192233D2011D}" destId="{E1959123-C78C-42EF-B10D-FC78F1AAB3A0}" srcOrd="2" destOrd="0" parTransId="{4DD5C774-6CAE-45E9-9A56-E1CAB42186C6}" sibTransId="{02F884B0-4D69-483C-9F49-BD14CED4996D}"/>
    <dgm:cxn modelId="{E75D0010-AB2F-4714-AF7D-1EF3B3958C39}" srcId="{0605F139-5EF0-48E7-A091-192233D2011D}" destId="{9355A202-A5AD-43C8-BF3B-B5718A597776}" srcOrd="1" destOrd="0" parTransId="{979A1011-E7B8-446F-9344-BDC73E7B9F0F}" sibTransId="{3254079B-DEE9-4E78-BB5B-6DB51970D22F}"/>
    <dgm:cxn modelId="{437AA5D8-EA3A-4A65-933E-F39B886783CD}" type="presOf" srcId="{854FBFB3-ED65-4285-B6B3-74FB29A8058B}" destId="{D52845F9-E4FF-4C3E-8F9B-E7A0EE98FB1E}" srcOrd="0" destOrd="0" presId="urn:microsoft.com/office/officeart/2005/8/layout/hierarchy2#5"/>
    <dgm:cxn modelId="{CF640BCF-201D-42B9-92EB-4422BA73FE02}" srcId="{EFE73B03-4D71-4565-8C52-4902BE6377A4}" destId="{0605F139-5EF0-48E7-A091-192233D2011D}" srcOrd="0" destOrd="0" parTransId="{2AFB1B2A-8749-4E5E-9CB9-0B60F81C46F8}" sibTransId="{E0FFEB56-236E-4FE9-83BF-31494E265D5A}"/>
    <dgm:cxn modelId="{2D4C1B71-6C2D-4A1C-B6E0-25BF84083DCD}" srcId="{9355A202-A5AD-43C8-BF3B-B5718A597776}" destId="{D23A73C0-8F95-4C50-8D5E-5955508B0D98}" srcOrd="0" destOrd="0" parTransId="{FB2091DB-B4B7-4C32-9281-FE5FC009FFE8}" sibTransId="{B614D911-D210-4549-9B81-FF3D823CA245}"/>
    <dgm:cxn modelId="{1D288547-98EE-49AD-80D2-D935714B6CE0}" type="presOf" srcId="{FB2091DB-B4B7-4C32-9281-FE5FC009FFE8}" destId="{2D7508F6-1E9D-4E42-ADFD-247DF1F53383}" srcOrd="0" destOrd="0" presId="urn:microsoft.com/office/officeart/2005/8/layout/hierarchy2#5"/>
    <dgm:cxn modelId="{41E5F88C-BF9F-4AD8-BCE5-BD80D8900DEA}" type="presOf" srcId="{E1959123-C78C-42EF-B10D-FC78F1AAB3A0}" destId="{D0504876-C05D-42DD-A01A-3037B10B5552}" srcOrd="0" destOrd="0" presId="urn:microsoft.com/office/officeart/2005/8/layout/hierarchy2#5"/>
    <dgm:cxn modelId="{5A2B6B80-932E-41A1-8F23-D01C48CBD557}" type="presOf" srcId="{BB47D0F6-78D2-4D51-9857-6C87A8F91812}" destId="{388E3527-FAEC-4757-95BC-206BCE20DA51}" srcOrd="0" destOrd="0" presId="urn:microsoft.com/office/officeart/2005/8/layout/hierarchy2#5"/>
    <dgm:cxn modelId="{47845548-2717-4417-8AE2-B8497BD9CE65}" type="presParOf" srcId="{5FBAB40F-6011-4629-9B30-77C9439C91BF}" destId="{2332AA2E-A989-4175-BB73-78EA4C3BDB65}" srcOrd="0" destOrd="0" presId="urn:microsoft.com/office/officeart/2005/8/layout/hierarchy2#5"/>
    <dgm:cxn modelId="{4FF02678-5ACF-4B8B-ADAB-7CA3D3C102C8}" type="presParOf" srcId="{2332AA2E-A989-4175-BB73-78EA4C3BDB65}" destId="{24E3F4AB-32FB-4CE0-9DAC-FC4DD26B5900}" srcOrd="0" destOrd="0" presId="urn:microsoft.com/office/officeart/2005/8/layout/hierarchy2#5"/>
    <dgm:cxn modelId="{E06918D6-3406-4169-B85A-42F2DC71A14E}" type="presParOf" srcId="{2332AA2E-A989-4175-BB73-78EA4C3BDB65}" destId="{44F25638-8073-4DA7-9390-5AC06A304565}" srcOrd="1" destOrd="0" presId="urn:microsoft.com/office/officeart/2005/8/layout/hierarchy2#5"/>
    <dgm:cxn modelId="{5BCACC18-1858-45A6-8B49-7B706FCE1DE8}" type="presParOf" srcId="{44F25638-8073-4DA7-9390-5AC06A304565}" destId="{D52845F9-E4FF-4C3E-8F9B-E7A0EE98FB1E}" srcOrd="0" destOrd="0" presId="urn:microsoft.com/office/officeart/2005/8/layout/hierarchy2#5"/>
    <dgm:cxn modelId="{0E2697E9-73AF-4963-A8FD-2AC601314816}" type="presParOf" srcId="{D52845F9-E4FF-4C3E-8F9B-E7A0EE98FB1E}" destId="{664B91E3-956B-418C-ABCB-B8397E3B988C}" srcOrd="0" destOrd="0" presId="urn:microsoft.com/office/officeart/2005/8/layout/hierarchy2#5"/>
    <dgm:cxn modelId="{B42959B1-D4F3-4CA6-A663-00134A208C0E}" type="presParOf" srcId="{44F25638-8073-4DA7-9390-5AC06A304565}" destId="{3AA78378-0561-4322-A407-3B6248479146}" srcOrd="1" destOrd="0" presId="urn:microsoft.com/office/officeart/2005/8/layout/hierarchy2#5"/>
    <dgm:cxn modelId="{10DEA4D4-1596-40A7-9A0F-1D2609ACE9B7}" type="presParOf" srcId="{3AA78378-0561-4322-A407-3B6248479146}" destId="{E1DD52EE-093F-4CE3-8332-116322F97076}" srcOrd="0" destOrd="0" presId="urn:microsoft.com/office/officeart/2005/8/layout/hierarchy2#5"/>
    <dgm:cxn modelId="{1E9D8AB9-2BAF-41BE-9AFE-4A879E84ABFD}" type="presParOf" srcId="{3AA78378-0561-4322-A407-3B6248479146}" destId="{DCB83533-34E3-4464-9DA1-F3C6309C9A30}" srcOrd="1" destOrd="0" presId="urn:microsoft.com/office/officeart/2005/8/layout/hierarchy2#5"/>
    <dgm:cxn modelId="{EA1AF36E-8DBF-4053-970C-62AB70E21901}" type="presParOf" srcId="{DCB83533-34E3-4464-9DA1-F3C6309C9A30}" destId="{3BCB9632-1B46-47EC-8E4B-7E3665CB5D1C}" srcOrd="0" destOrd="0" presId="urn:microsoft.com/office/officeart/2005/8/layout/hierarchy2#5"/>
    <dgm:cxn modelId="{FAAF9442-C41A-444B-84AF-6D0B179FDD6B}" type="presParOf" srcId="{3BCB9632-1B46-47EC-8E4B-7E3665CB5D1C}" destId="{D679A3DC-D239-4DCA-BCE2-B264206585C6}" srcOrd="0" destOrd="0" presId="urn:microsoft.com/office/officeart/2005/8/layout/hierarchy2#5"/>
    <dgm:cxn modelId="{A7F289C4-CA5A-4C8E-97BD-60921B1A0AB6}" type="presParOf" srcId="{DCB83533-34E3-4464-9DA1-F3C6309C9A30}" destId="{0A116F61-31EE-4F38-9E2C-CC8D5C816D11}" srcOrd="1" destOrd="0" presId="urn:microsoft.com/office/officeart/2005/8/layout/hierarchy2#5"/>
    <dgm:cxn modelId="{01F8769F-FB40-480C-BF47-72985983A76D}" type="presParOf" srcId="{0A116F61-31EE-4F38-9E2C-CC8D5C816D11}" destId="{DA22BD66-9C5E-43A5-A48F-9F0A08D9F92C}" srcOrd="0" destOrd="0" presId="urn:microsoft.com/office/officeart/2005/8/layout/hierarchy2#5"/>
    <dgm:cxn modelId="{E0ED761D-4AFB-47B3-AF0D-75B7838B65C4}" type="presParOf" srcId="{0A116F61-31EE-4F38-9E2C-CC8D5C816D11}" destId="{837236E6-CEE4-45A9-A239-9B49FBCCCB82}" srcOrd="1" destOrd="0" presId="urn:microsoft.com/office/officeart/2005/8/layout/hierarchy2#5"/>
    <dgm:cxn modelId="{316898E3-C186-4F0B-AFF0-4241174C3984}" type="presParOf" srcId="{44F25638-8073-4DA7-9390-5AC06A304565}" destId="{D3B5C4A7-090B-4060-8EDE-5900DE9CC46C}" srcOrd="2" destOrd="0" presId="urn:microsoft.com/office/officeart/2005/8/layout/hierarchy2#5"/>
    <dgm:cxn modelId="{424D0AE3-24C2-4569-9A47-FF9564515DBA}" type="presParOf" srcId="{D3B5C4A7-090B-4060-8EDE-5900DE9CC46C}" destId="{2DD1BC44-AC09-4E67-8BAC-9B19FAFE9A47}" srcOrd="0" destOrd="0" presId="urn:microsoft.com/office/officeart/2005/8/layout/hierarchy2#5"/>
    <dgm:cxn modelId="{D443D5E8-A87C-4762-8020-17BC4B4B8C02}" type="presParOf" srcId="{44F25638-8073-4DA7-9390-5AC06A304565}" destId="{44A5485C-27FE-49B9-99F7-506743987012}" srcOrd="3" destOrd="0" presId="urn:microsoft.com/office/officeart/2005/8/layout/hierarchy2#5"/>
    <dgm:cxn modelId="{31C3D7E3-0861-4EEB-921E-5901EE9F51F8}" type="presParOf" srcId="{44A5485C-27FE-49B9-99F7-506743987012}" destId="{0D8C9DA5-A150-4968-8B35-2F5C84C041B6}" srcOrd="0" destOrd="0" presId="urn:microsoft.com/office/officeart/2005/8/layout/hierarchy2#5"/>
    <dgm:cxn modelId="{13C15FA8-F21F-4E34-9A2B-58C535917AC5}" type="presParOf" srcId="{44A5485C-27FE-49B9-99F7-506743987012}" destId="{FC8AF008-0341-437E-8B57-D1EE4495EFF8}" srcOrd="1" destOrd="0" presId="urn:microsoft.com/office/officeart/2005/8/layout/hierarchy2#5"/>
    <dgm:cxn modelId="{E19DD23E-A498-4D49-BD5A-10498E7D57C9}" type="presParOf" srcId="{FC8AF008-0341-437E-8B57-D1EE4495EFF8}" destId="{2D7508F6-1E9D-4E42-ADFD-247DF1F53383}" srcOrd="0" destOrd="0" presId="urn:microsoft.com/office/officeart/2005/8/layout/hierarchy2#5"/>
    <dgm:cxn modelId="{FE1EE03B-1B4B-461B-B20B-1F810C826E51}" type="presParOf" srcId="{2D7508F6-1E9D-4E42-ADFD-247DF1F53383}" destId="{E1D32AFF-3928-4767-B4DE-0FFB6A6BCADE}" srcOrd="0" destOrd="0" presId="urn:microsoft.com/office/officeart/2005/8/layout/hierarchy2#5"/>
    <dgm:cxn modelId="{09632CBF-3417-47F6-9F1C-E2C6FA131EBA}" type="presParOf" srcId="{FC8AF008-0341-437E-8B57-D1EE4495EFF8}" destId="{9048C4D6-1370-4249-84BD-DACFFF3F3F16}" srcOrd="1" destOrd="0" presId="urn:microsoft.com/office/officeart/2005/8/layout/hierarchy2#5"/>
    <dgm:cxn modelId="{C888495C-BF77-4A13-8DBD-B24392762448}" type="presParOf" srcId="{9048C4D6-1370-4249-84BD-DACFFF3F3F16}" destId="{AF090EF6-035E-4B3E-87E0-7CC9DE0A8C33}" srcOrd="0" destOrd="0" presId="urn:microsoft.com/office/officeart/2005/8/layout/hierarchy2#5"/>
    <dgm:cxn modelId="{7FBE2486-CFEF-4DE7-88FD-41BCB8C1AD51}" type="presParOf" srcId="{9048C4D6-1370-4249-84BD-DACFFF3F3F16}" destId="{EA5D13B6-9D1C-408C-9E4A-CDB0CAD4A059}" srcOrd="1" destOrd="0" presId="urn:microsoft.com/office/officeart/2005/8/layout/hierarchy2#5"/>
    <dgm:cxn modelId="{50C4DF22-EB9E-4C0A-813A-CFB0BFDBAC10}" type="presParOf" srcId="{44F25638-8073-4DA7-9390-5AC06A304565}" destId="{0F967097-01E9-4E60-902D-86DB9968A0A9}" srcOrd="4" destOrd="0" presId="urn:microsoft.com/office/officeart/2005/8/layout/hierarchy2#5"/>
    <dgm:cxn modelId="{A963A890-085E-4728-85A3-23E4C30A7BBA}" type="presParOf" srcId="{0F967097-01E9-4E60-902D-86DB9968A0A9}" destId="{41B538EA-5BB1-48F1-A58A-99743CAECE69}" srcOrd="0" destOrd="0" presId="urn:microsoft.com/office/officeart/2005/8/layout/hierarchy2#5"/>
    <dgm:cxn modelId="{FFD10C65-4A1F-4C89-BE58-645B044D845D}" type="presParOf" srcId="{44F25638-8073-4DA7-9390-5AC06A304565}" destId="{062437E3-AD60-426A-9F4C-1F367EFC885E}" srcOrd="5" destOrd="0" presId="urn:microsoft.com/office/officeart/2005/8/layout/hierarchy2#5"/>
    <dgm:cxn modelId="{70845169-3600-4F5C-A8E9-849E505D19DE}" type="presParOf" srcId="{062437E3-AD60-426A-9F4C-1F367EFC885E}" destId="{D0504876-C05D-42DD-A01A-3037B10B5552}" srcOrd="0" destOrd="0" presId="urn:microsoft.com/office/officeart/2005/8/layout/hierarchy2#5"/>
    <dgm:cxn modelId="{F76B62EC-ACE2-4362-A210-D2271F0DA738}" type="presParOf" srcId="{062437E3-AD60-426A-9F4C-1F367EFC885E}" destId="{4D247C8F-3AFD-4E38-9A71-C8E24AD857DE}" srcOrd="1" destOrd="0" presId="urn:microsoft.com/office/officeart/2005/8/layout/hierarchy2#5"/>
    <dgm:cxn modelId="{B8CE9C2F-0DD6-4618-B080-9774B70DF3B0}" type="presParOf" srcId="{4D247C8F-3AFD-4E38-9A71-C8E24AD857DE}" destId="{716A4505-9EBB-484B-BB04-A3B27ECAA474}" srcOrd="0" destOrd="0" presId="urn:microsoft.com/office/officeart/2005/8/layout/hierarchy2#5"/>
    <dgm:cxn modelId="{BB63E7C9-9AB0-46A6-8FF9-A1512426DA4B}" type="presParOf" srcId="{716A4505-9EBB-484B-BB04-A3B27ECAA474}" destId="{1BC9CA61-3DDE-49BB-ABC9-98A68D3BBED6}" srcOrd="0" destOrd="0" presId="urn:microsoft.com/office/officeart/2005/8/layout/hierarchy2#5"/>
    <dgm:cxn modelId="{EBF6F7EE-C74B-420E-8E64-BB424F919774}" type="presParOf" srcId="{4D247C8F-3AFD-4E38-9A71-C8E24AD857DE}" destId="{2592E206-2643-4D62-987D-47359F786665}" srcOrd="1" destOrd="0" presId="urn:microsoft.com/office/officeart/2005/8/layout/hierarchy2#5"/>
    <dgm:cxn modelId="{A5C7BB58-A066-4A35-8942-4D576D48C145}" type="presParOf" srcId="{2592E206-2643-4D62-987D-47359F786665}" destId="{388E3527-FAEC-4757-95BC-206BCE20DA51}" srcOrd="0" destOrd="0" presId="urn:microsoft.com/office/officeart/2005/8/layout/hierarchy2#5"/>
    <dgm:cxn modelId="{52FD4B25-BE30-4383-9D75-BE24183C1D9E}" type="presParOf" srcId="{2592E206-2643-4D62-987D-47359F786665}" destId="{C9C45AED-C7EC-4923-BA1C-1CEAE03480A8}" srcOrd="1" destOrd="0" presId="urn:microsoft.com/office/officeart/2005/8/layout/hierarchy2#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3F4AB-32FB-4CE0-9DAC-FC4DD26B5900}">
      <dsp:nvSpPr>
        <dsp:cNvPr id="0" name=""/>
        <dsp:cNvSpPr/>
      </dsp:nvSpPr>
      <dsp:spPr>
        <a:xfrm>
          <a:off x="3033" y="1748634"/>
          <a:ext cx="2898290" cy="144914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100000"/>
            </a:lnSpc>
            <a:spcBef>
              <a:spcPct val="0"/>
            </a:spcBef>
            <a:spcAft>
              <a:spcPct val="35000"/>
            </a:spcAft>
          </a:pPr>
          <a:r>
            <a:rPr lang="zh-CN" altLang="en-US" sz="3200" kern="1200">
              <a:latin typeface="微软雅黑" panose="020B0503020204020204" charset="-122"/>
              <a:ea typeface="微软雅黑" panose="020B0503020204020204" charset="-122"/>
            </a:rPr>
            <a:t>功率</a:t>
          </a:r>
        </a:p>
      </dsp:txBody>
      <dsp:txXfrm>
        <a:off x="45477" y="1791078"/>
        <a:ext cx="2813402" cy="1364257"/>
      </dsp:txXfrm>
    </dsp:sp>
    <dsp:sp modelId="{D52845F9-E4FF-4C3E-8F9B-E7A0EE98FB1E}">
      <dsp:nvSpPr>
        <dsp:cNvPr id="0" name=""/>
        <dsp:cNvSpPr/>
      </dsp:nvSpPr>
      <dsp:spPr>
        <a:xfrm rot="18289469">
          <a:off x="2465933" y="1613581"/>
          <a:ext cx="2030096" cy="52734"/>
        </a:xfrm>
        <a:custGeom>
          <a:avLst/>
          <a:gdLst/>
          <a:ahLst/>
          <a:cxnLst/>
          <a:rect l="0" t="0" r="0" b="0"/>
          <a:pathLst>
            <a:path>
              <a:moveTo>
                <a:pt x="0" y="26367"/>
              </a:moveTo>
              <a:lnTo>
                <a:pt x="2030096" y="2636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sz="700" kern="1200"/>
        </a:p>
      </dsp:txBody>
      <dsp:txXfrm>
        <a:off x="3430229" y="1589196"/>
        <a:ext cx="101504" cy="101504"/>
      </dsp:txXfrm>
    </dsp:sp>
    <dsp:sp modelId="{E1DD52EE-093F-4CE3-8332-116322F97076}">
      <dsp:nvSpPr>
        <dsp:cNvPr id="0" name=""/>
        <dsp:cNvSpPr/>
      </dsp:nvSpPr>
      <dsp:spPr>
        <a:xfrm>
          <a:off x="4060639" y="82118"/>
          <a:ext cx="2898290" cy="144914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100000"/>
            </a:lnSpc>
            <a:spcBef>
              <a:spcPct val="0"/>
            </a:spcBef>
            <a:spcAft>
              <a:spcPct val="35000"/>
            </a:spcAft>
          </a:pPr>
          <a:r>
            <a:rPr lang="zh-CN" sz="3000" kern="1200">
              <a:latin typeface="微软雅黑" panose="020B0503020204020204" charset="-122"/>
              <a:ea typeface="微软雅黑" panose="020B0503020204020204" charset="-122"/>
            </a:rPr>
            <a:t>功率定义</a:t>
          </a:r>
        </a:p>
      </dsp:txBody>
      <dsp:txXfrm>
        <a:off x="4103083" y="124562"/>
        <a:ext cx="2813402" cy="1364257"/>
      </dsp:txXfrm>
    </dsp:sp>
    <dsp:sp modelId="{3BCB9632-1B46-47EC-8E4B-7E3665CB5D1C}">
      <dsp:nvSpPr>
        <dsp:cNvPr id="0" name=""/>
        <dsp:cNvSpPr/>
      </dsp:nvSpPr>
      <dsp:spPr>
        <a:xfrm>
          <a:off x="6958930" y="780323"/>
          <a:ext cx="1159316" cy="52734"/>
        </a:xfrm>
        <a:custGeom>
          <a:avLst/>
          <a:gdLst/>
          <a:ahLst/>
          <a:cxnLst/>
          <a:rect l="0" t="0" r="0" b="0"/>
          <a:pathLst>
            <a:path>
              <a:moveTo>
                <a:pt x="0" y="26367"/>
              </a:moveTo>
              <a:lnTo>
                <a:pt x="1159316" y="2636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7509605" y="777707"/>
        <a:ext cx="57965" cy="57965"/>
      </dsp:txXfrm>
    </dsp:sp>
    <dsp:sp modelId="{DA22BD66-9C5E-43A5-A48F-9F0A08D9F92C}">
      <dsp:nvSpPr>
        <dsp:cNvPr id="0" name=""/>
        <dsp:cNvSpPr/>
      </dsp:nvSpPr>
      <dsp:spPr>
        <a:xfrm>
          <a:off x="8118246" y="82118"/>
          <a:ext cx="2898290" cy="144914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100000"/>
            </a:lnSpc>
            <a:spcBef>
              <a:spcPct val="0"/>
            </a:spcBef>
            <a:spcAft>
              <a:spcPct val="35000"/>
            </a:spcAft>
          </a:pPr>
          <a:r>
            <a:rPr lang="zh-CN" altLang="en-US" sz="3000" kern="12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功与完成这些功所用时间之比</a:t>
          </a:r>
          <a:r>
            <a:rPr lang="zh-CN" altLang="en-US" sz="3000" kern="1200">
              <a:latin typeface="微软雅黑" panose="020B0503020204020204" charset="-122"/>
              <a:ea typeface="微软雅黑" panose="020B0503020204020204" charset="-122"/>
            </a:rPr>
            <a:t>）</a:t>
          </a:r>
        </a:p>
      </dsp:txBody>
      <dsp:txXfrm>
        <a:off x="8160690" y="124562"/>
        <a:ext cx="2813402" cy="1364257"/>
      </dsp:txXfrm>
    </dsp:sp>
    <dsp:sp modelId="{D3B5C4A7-090B-4060-8EDE-5900DE9CC46C}">
      <dsp:nvSpPr>
        <dsp:cNvPr id="0" name=""/>
        <dsp:cNvSpPr/>
      </dsp:nvSpPr>
      <dsp:spPr>
        <a:xfrm>
          <a:off x="2901323" y="2446840"/>
          <a:ext cx="1159316" cy="52734"/>
        </a:xfrm>
        <a:custGeom>
          <a:avLst/>
          <a:gdLst/>
          <a:ahLst/>
          <a:cxnLst/>
          <a:rect l="0" t="0" r="0" b="0"/>
          <a:pathLst>
            <a:path>
              <a:moveTo>
                <a:pt x="0" y="26367"/>
              </a:moveTo>
              <a:lnTo>
                <a:pt x="1159316" y="2636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3451999" y="2444224"/>
        <a:ext cx="57965" cy="57965"/>
      </dsp:txXfrm>
    </dsp:sp>
    <dsp:sp modelId="{0D8C9DA5-A150-4968-8B35-2F5C84C041B6}">
      <dsp:nvSpPr>
        <dsp:cNvPr id="0" name=""/>
        <dsp:cNvSpPr/>
      </dsp:nvSpPr>
      <dsp:spPr>
        <a:xfrm>
          <a:off x="4060639" y="1748634"/>
          <a:ext cx="2898290" cy="144914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100000"/>
            </a:lnSpc>
            <a:spcBef>
              <a:spcPct val="0"/>
            </a:spcBef>
            <a:spcAft>
              <a:spcPct val="35000"/>
            </a:spcAft>
          </a:pPr>
          <a:r>
            <a:rPr lang="zh-CN" sz="3000" kern="1200">
              <a:latin typeface="微软雅黑" panose="020B0503020204020204" charset="-122"/>
              <a:ea typeface="微软雅黑" panose="020B0503020204020204" charset="-122"/>
            </a:rPr>
            <a:t>功率公式</a:t>
          </a:r>
        </a:p>
      </dsp:txBody>
      <dsp:txXfrm>
        <a:off x="4103083" y="1791078"/>
        <a:ext cx="2813402" cy="1364257"/>
      </dsp:txXfrm>
    </dsp:sp>
    <dsp:sp modelId="{2D7508F6-1E9D-4E42-ADFD-247DF1F53383}">
      <dsp:nvSpPr>
        <dsp:cNvPr id="0" name=""/>
        <dsp:cNvSpPr/>
      </dsp:nvSpPr>
      <dsp:spPr>
        <a:xfrm>
          <a:off x="6958930" y="2446840"/>
          <a:ext cx="1159316" cy="52734"/>
        </a:xfrm>
        <a:custGeom>
          <a:avLst/>
          <a:gdLst/>
          <a:ahLst/>
          <a:cxnLst/>
          <a:rect l="0" t="0" r="0" b="0"/>
          <a:pathLst>
            <a:path>
              <a:moveTo>
                <a:pt x="0" y="26367"/>
              </a:moveTo>
              <a:lnTo>
                <a:pt x="1159316" y="2636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7509605" y="2444224"/>
        <a:ext cx="57965" cy="57965"/>
      </dsp:txXfrm>
    </dsp:sp>
    <dsp:sp modelId="{AF090EF6-035E-4B3E-87E0-7CC9DE0A8C33}">
      <dsp:nvSpPr>
        <dsp:cNvPr id="0" name=""/>
        <dsp:cNvSpPr/>
      </dsp:nvSpPr>
      <dsp:spPr>
        <a:xfrm>
          <a:off x="8118246" y="1748634"/>
          <a:ext cx="2898290" cy="144914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endParaRPr altLang="en-US" sz="3000" kern="1200"/>
        </a:p>
      </dsp:txBody>
      <dsp:txXfrm>
        <a:off x="8160690" y="1791078"/>
        <a:ext cx="2813402" cy="1364257"/>
      </dsp:txXfrm>
    </dsp:sp>
    <dsp:sp modelId="{0F967097-01E9-4E60-902D-86DB9968A0A9}">
      <dsp:nvSpPr>
        <dsp:cNvPr id="0" name=""/>
        <dsp:cNvSpPr/>
      </dsp:nvSpPr>
      <dsp:spPr>
        <a:xfrm rot="3310531">
          <a:off x="2465933" y="3280098"/>
          <a:ext cx="2030096" cy="52734"/>
        </a:xfrm>
        <a:custGeom>
          <a:avLst/>
          <a:gdLst/>
          <a:ahLst/>
          <a:cxnLst/>
          <a:rect l="0" t="0" r="0" b="0"/>
          <a:pathLst>
            <a:path>
              <a:moveTo>
                <a:pt x="0" y="26367"/>
              </a:moveTo>
              <a:lnTo>
                <a:pt x="2030096" y="2636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sz="700" kern="1200"/>
        </a:p>
      </dsp:txBody>
      <dsp:txXfrm>
        <a:off x="3430229" y="3255713"/>
        <a:ext cx="101504" cy="101504"/>
      </dsp:txXfrm>
    </dsp:sp>
    <dsp:sp modelId="{D0504876-C05D-42DD-A01A-3037B10B5552}">
      <dsp:nvSpPr>
        <dsp:cNvPr id="0" name=""/>
        <dsp:cNvSpPr/>
      </dsp:nvSpPr>
      <dsp:spPr>
        <a:xfrm>
          <a:off x="4060639" y="3415151"/>
          <a:ext cx="2898290" cy="144914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100000"/>
            </a:lnSpc>
            <a:spcBef>
              <a:spcPct val="0"/>
            </a:spcBef>
            <a:spcAft>
              <a:spcPct val="35000"/>
            </a:spcAft>
          </a:pPr>
          <a:r>
            <a:rPr lang="zh-CN" sz="3000" kern="1200">
              <a:latin typeface="微软雅黑" panose="020B0503020204020204" charset="-122"/>
              <a:ea typeface="微软雅黑" panose="020B0503020204020204" charset="-122"/>
            </a:rPr>
            <a:t>变形公式</a:t>
          </a:r>
        </a:p>
      </dsp:txBody>
      <dsp:txXfrm>
        <a:off x="4103083" y="3457595"/>
        <a:ext cx="2813402" cy="1364257"/>
      </dsp:txXfrm>
    </dsp:sp>
    <dsp:sp modelId="{716A4505-9EBB-484B-BB04-A3B27ECAA474}">
      <dsp:nvSpPr>
        <dsp:cNvPr id="0" name=""/>
        <dsp:cNvSpPr/>
      </dsp:nvSpPr>
      <dsp:spPr>
        <a:xfrm>
          <a:off x="6958930" y="4113357"/>
          <a:ext cx="1159316" cy="52734"/>
        </a:xfrm>
        <a:custGeom>
          <a:avLst/>
          <a:gdLst/>
          <a:ahLst/>
          <a:cxnLst/>
          <a:rect l="0" t="0" r="0" b="0"/>
          <a:pathLst>
            <a:path>
              <a:moveTo>
                <a:pt x="0" y="26367"/>
              </a:moveTo>
              <a:lnTo>
                <a:pt x="1159316" y="2636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7509605" y="4110741"/>
        <a:ext cx="57965" cy="57965"/>
      </dsp:txXfrm>
    </dsp:sp>
    <dsp:sp modelId="{388E3527-FAEC-4757-95BC-206BCE20DA51}">
      <dsp:nvSpPr>
        <dsp:cNvPr id="0" name=""/>
        <dsp:cNvSpPr/>
      </dsp:nvSpPr>
      <dsp:spPr>
        <a:xfrm>
          <a:off x="8118246" y="3415151"/>
          <a:ext cx="2898290" cy="144914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100000"/>
            </a:lnSpc>
            <a:spcBef>
              <a:spcPct val="0"/>
            </a:spcBef>
            <a:spcAft>
              <a:spcPct val="35000"/>
            </a:spcAft>
          </a:pPr>
          <a:r>
            <a:rPr lang="en-US" sz="3000" kern="1200"/>
            <a:t>P=Fv</a:t>
          </a:r>
        </a:p>
      </dsp:txBody>
      <dsp:txXfrm>
        <a:off x="8160690" y="3457595"/>
        <a:ext cx="2813402" cy="136425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5">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A52853-9B3C-4D6E-BD61-E2AB89643228}" type="datetimeFigureOut">
              <a:rPr lang="zh-CN" altLang="en-US" smtClean="0"/>
              <a:t>2021/2/22</a:t>
            </a:fld>
            <a:endParaRPr lang="zh-CN" altLang="en-US"/>
          </a:p>
        </p:txBody>
      </p:sp>
      <p:sp>
        <p:nvSpPr>
          <p:cNvPr id="4" name="幻灯片图像占位符 3"/>
          <p:cNvSpPr>
            <a:spLocks noGrp="1" noRot="1" noChangeAspect="1"/>
          </p:cNvSpPr>
          <p:nvPr>
            <p:ph type="sldImg" idx="2"/>
          </p:nvPr>
        </p:nvSpPr>
        <p:spPr>
          <a:xfrm>
            <a:off x="458788" y="685800"/>
            <a:ext cx="59404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6D9C7B-2691-4BCD-B350-0393ED736E81}" type="slidenum">
              <a:rPr lang="zh-CN" altLang="en-US" smtClean="0"/>
              <a:t>‹#›</a:t>
            </a:fld>
            <a:endParaRPr lang="zh-CN" altLang="en-US"/>
          </a:p>
        </p:txBody>
      </p:sp>
    </p:spTree>
    <p:extLst>
      <p:ext uri="{BB962C8B-B14F-4D97-AF65-F5344CB8AC3E}">
        <p14:creationId xmlns:p14="http://schemas.microsoft.com/office/powerpoint/2010/main" val="4104681659"/>
      </p:ext>
    </p:extLst>
  </p:cSld>
  <p:clrMap bg1="lt1" tx1="dk1" bg2="lt2" tx2="dk2" accent1="accent1" accent2="accent2" accent3="accent3" accent4="accent4" accent5="accent5" accent6="accent6" hlink="hlink" folHlink="folHlink"/>
  <p:notesStyle>
    <a:lvl1pPr marL="0" algn="l" defTabSz="1221273" rtl="0" eaLnBrk="1" latinLnBrk="0" hangingPunct="1">
      <a:defRPr sz="1600" kern="1200">
        <a:solidFill>
          <a:schemeClr val="tx1"/>
        </a:solidFill>
        <a:latin typeface="+mn-lt"/>
        <a:ea typeface="+mn-ea"/>
        <a:cs typeface="+mn-cs"/>
      </a:defRPr>
    </a:lvl1pPr>
    <a:lvl2pPr marL="610636" algn="l" defTabSz="1221273" rtl="0" eaLnBrk="1" latinLnBrk="0" hangingPunct="1">
      <a:defRPr sz="1600" kern="1200">
        <a:solidFill>
          <a:schemeClr val="tx1"/>
        </a:solidFill>
        <a:latin typeface="+mn-lt"/>
        <a:ea typeface="+mn-ea"/>
        <a:cs typeface="+mn-cs"/>
      </a:defRPr>
    </a:lvl2pPr>
    <a:lvl3pPr marL="1221273" algn="l" defTabSz="1221273" rtl="0" eaLnBrk="1" latinLnBrk="0" hangingPunct="1">
      <a:defRPr sz="1600" kern="1200">
        <a:solidFill>
          <a:schemeClr val="tx1"/>
        </a:solidFill>
        <a:latin typeface="+mn-lt"/>
        <a:ea typeface="+mn-ea"/>
        <a:cs typeface="+mn-cs"/>
      </a:defRPr>
    </a:lvl3pPr>
    <a:lvl4pPr marL="1831909" algn="l" defTabSz="1221273" rtl="0" eaLnBrk="1" latinLnBrk="0" hangingPunct="1">
      <a:defRPr sz="1600" kern="1200">
        <a:solidFill>
          <a:schemeClr val="tx1"/>
        </a:solidFill>
        <a:latin typeface="+mn-lt"/>
        <a:ea typeface="+mn-ea"/>
        <a:cs typeface="+mn-cs"/>
      </a:defRPr>
    </a:lvl4pPr>
    <a:lvl5pPr marL="2442545" algn="l" defTabSz="1221273" rtl="0" eaLnBrk="1" latinLnBrk="0" hangingPunct="1">
      <a:defRPr sz="1600" kern="1200">
        <a:solidFill>
          <a:schemeClr val="tx1"/>
        </a:solidFill>
        <a:latin typeface="+mn-lt"/>
        <a:ea typeface="+mn-ea"/>
        <a:cs typeface="+mn-cs"/>
      </a:defRPr>
    </a:lvl5pPr>
    <a:lvl6pPr marL="3053182" algn="l" defTabSz="1221273" rtl="0" eaLnBrk="1" latinLnBrk="0" hangingPunct="1">
      <a:defRPr sz="1600" kern="1200">
        <a:solidFill>
          <a:schemeClr val="tx1"/>
        </a:solidFill>
        <a:latin typeface="+mn-lt"/>
        <a:ea typeface="+mn-ea"/>
        <a:cs typeface="+mn-cs"/>
      </a:defRPr>
    </a:lvl6pPr>
    <a:lvl7pPr marL="3663818" algn="l" defTabSz="1221273" rtl="0" eaLnBrk="1" latinLnBrk="0" hangingPunct="1">
      <a:defRPr sz="1600" kern="1200">
        <a:solidFill>
          <a:schemeClr val="tx1"/>
        </a:solidFill>
        <a:latin typeface="+mn-lt"/>
        <a:ea typeface="+mn-ea"/>
        <a:cs typeface="+mn-cs"/>
      </a:defRPr>
    </a:lvl7pPr>
    <a:lvl8pPr marL="4274454" algn="l" defTabSz="1221273" rtl="0" eaLnBrk="1" latinLnBrk="0" hangingPunct="1">
      <a:defRPr sz="1600" kern="1200">
        <a:solidFill>
          <a:schemeClr val="tx1"/>
        </a:solidFill>
        <a:latin typeface="+mn-lt"/>
        <a:ea typeface="+mn-ea"/>
        <a:cs typeface="+mn-cs"/>
      </a:defRPr>
    </a:lvl8pPr>
    <a:lvl9pPr marL="4885091" algn="l" defTabSz="122127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8788" y="685800"/>
            <a:ext cx="59404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4313FAE-BFF9-467C-9FAC-650000627638}"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7376" y="2169878"/>
            <a:ext cx="10283587" cy="149724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14751" y="3958166"/>
            <a:ext cx="8468837" cy="1785056"/>
          </a:xfrm>
        </p:spPr>
        <p:txBody>
          <a:bodyPr/>
          <a:lstStyle>
            <a:lvl1pPr marL="0" indent="0" algn="ctr">
              <a:buNone/>
              <a:defRPr>
                <a:solidFill>
                  <a:schemeClr val="tx1">
                    <a:tint val="75000"/>
                  </a:schemeClr>
                </a:solidFill>
              </a:defRPr>
            </a:lvl1pPr>
            <a:lvl2pPr marL="610636" indent="0" algn="ctr">
              <a:buNone/>
              <a:defRPr>
                <a:solidFill>
                  <a:schemeClr val="tx1">
                    <a:tint val="75000"/>
                  </a:schemeClr>
                </a:solidFill>
              </a:defRPr>
            </a:lvl2pPr>
            <a:lvl3pPr marL="1221273" indent="0" algn="ctr">
              <a:buNone/>
              <a:defRPr>
                <a:solidFill>
                  <a:schemeClr val="tx1">
                    <a:tint val="75000"/>
                  </a:schemeClr>
                </a:solidFill>
              </a:defRPr>
            </a:lvl3pPr>
            <a:lvl4pPr marL="1831909" indent="0" algn="ctr">
              <a:buNone/>
              <a:defRPr>
                <a:solidFill>
                  <a:schemeClr val="tx1">
                    <a:tint val="75000"/>
                  </a:schemeClr>
                </a:solidFill>
              </a:defRPr>
            </a:lvl4pPr>
            <a:lvl5pPr marL="2442545" indent="0" algn="ctr">
              <a:buNone/>
              <a:defRPr>
                <a:solidFill>
                  <a:schemeClr val="tx1">
                    <a:tint val="75000"/>
                  </a:schemeClr>
                </a:solidFill>
              </a:defRPr>
            </a:lvl5pPr>
            <a:lvl6pPr marL="3053182" indent="0" algn="ctr">
              <a:buNone/>
              <a:defRPr>
                <a:solidFill>
                  <a:schemeClr val="tx1">
                    <a:tint val="75000"/>
                  </a:schemeClr>
                </a:solidFill>
              </a:defRPr>
            </a:lvl6pPr>
            <a:lvl7pPr marL="3663818" indent="0" algn="ctr">
              <a:buNone/>
              <a:defRPr>
                <a:solidFill>
                  <a:schemeClr val="tx1">
                    <a:tint val="75000"/>
                  </a:schemeClr>
                </a:solidFill>
              </a:defRPr>
            </a:lvl7pPr>
            <a:lvl8pPr marL="4274454" indent="0" algn="ctr">
              <a:buNone/>
              <a:defRPr>
                <a:solidFill>
                  <a:schemeClr val="tx1">
                    <a:tint val="75000"/>
                  </a:schemeClr>
                </a:solidFill>
              </a:defRPr>
            </a:lvl8pPr>
            <a:lvl9pPr marL="4885091"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71295" y="279725"/>
            <a:ext cx="2722126" cy="5959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4917" y="279725"/>
            <a:ext cx="7964739" cy="5959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55685" y="4488511"/>
            <a:ext cx="10283587" cy="1387298"/>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55685" y="2960541"/>
            <a:ext cx="10283587" cy="1527968"/>
          </a:xfrm>
        </p:spPr>
        <p:txBody>
          <a:bodyPr anchor="b"/>
          <a:lstStyle>
            <a:lvl1pPr marL="0" indent="0">
              <a:buNone/>
              <a:defRPr sz="2700">
                <a:solidFill>
                  <a:schemeClr val="tx1">
                    <a:tint val="75000"/>
                  </a:schemeClr>
                </a:solidFill>
              </a:defRPr>
            </a:lvl1pPr>
            <a:lvl2pPr marL="610636" indent="0">
              <a:buNone/>
              <a:defRPr sz="2400">
                <a:solidFill>
                  <a:schemeClr val="tx1">
                    <a:tint val="75000"/>
                  </a:schemeClr>
                </a:solidFill>
              </a:defRPr>
            </a:lvl2pPr>
            <a:lvl3pPr marL="1221273" indent="0">
              <a:buNone/>
              <a:defRPr sz="2100">
                <a:solidFill>
                  <a:schemeClr val="tx1">
                    <a:tint val="75000"/>
                  </a:schemeClr>
                </a:solidFill>
              </a:defRPr>
            </a:lvl3pPr>
            <a:lvl4pPr marL="1831909" indent="0">
              <a:buNone/>
              <a:defRPr sz="1900">
                <a:solidFill>
                  <a:schemeClr val="tx1">
                    <a:tint val="75000"/>
                  </a:schemeClr>
                </a:solidFill>
              </a:defRPr>
            </a:lvl4pPr>
            <a:lvl5pPr marL="2442545" indent="0">
              <a:buNone/>
              <a:defRPr sz="1900">
                <a:solidFill>
                  <a:schemeClr val="tx1">
                    <a:tint val="75000"/>
                  </a:schemeClr>
                </a:solidFill>
              </a:defRPr>
            </a:lvl5pPr>
            <a:lvl6pPr marL="3053182" indent="0">
              <a:buNone/>
              <a:defRPr sz="1900">
                <a:solidFill>
                  <a:schemeClr val="tx1">
                    <a:tint val="75000"/>
                  </a:schemeClr>
                </a:solidFill>
              </a:defRPr>
            </a:lvl6pPr>
            <a:lvl7pPr marL="3663818" indent="0">
              <a:buNone/>
              <a:defRPr sz="1900">
                <a:solidFill>
                  <a:schemeClr val="tx1">
                    <a:tint val="75000"/>
                  </a:schemeClr>
                </a:solidFill>
              </a:defRPr>
            </a:lvl7pPr>
            <a:lvl8pPr marL="4274454" indent="0">
              <a:buNone/>
              <a:defRPr sz="1900">
                <a:solidFill>
                  <a:schemeClr val="tx1">
                    <a:tint val="75000"/>
                  </a:schemeClr>
                </a:solidFill>
              </a:defRPr>
            </a:lvl8pPr>
            <a:lvl9pPr marL="4885091"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4917"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49988"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563541"/>
            <a:ext cx="5345534"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4917" y="2215150"/>
            <a:ext cx="5345534"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45790" y="1563541"/>
            <a:ext cx="5347633"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45790" y="2215150"/>
            <a:ext cx="5347633"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4919" y="278106"/>
            <a:ext cx="3980270" cy="118357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30114" y="278108"/>
            <a:ext cx="6763307" cy="596150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4919" y="1461678"/>
            <a:ext cx="3980270" cy="4777934"/>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71359" y="4889500"/>
            <a:ext cx="7259003" cy="577234"/>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71359" y="624122"/>
            <a:ext cx="7259003" cy="4191000"/>
          </a:xfrm>
        </p:spPr>
        <p:txBody>
          <a:bodyPr/>
          <a:lstStyle>
            <a:lvl1pPr marL="0" indent="0">
              <a:buNone/>
              <a:defRPr sz="4300"/>
            </a:lvl1pPr>
            <a:lvl2pPr marL="610636" indent="0">
              <a:buNone/>
              <a:defRPr sz="3700"/>
            </a:lvl2pPr>
            <a:lvl3pPr marL="1221273" indent="0">
              <a:buNone/>
              <a:defRPr sz="3200"/>
            </a:lvl3pPr>
            <a:lvl4pPr marL="1831909" indent="0">
              <a:buNone/>
              <a:defRPr sz="2700"/>
            </a:lvl4pPr>
            <a:lvl5pPr marL="2442545" indent="0">
              <a:buNone/>
              <a:defRPr sz="2700"/>
            </a:lvl5pPr>
            <a:lvl6pPr marL="3053182" indent="0">
              <a:buNone/>
              <a:defRPr sz="2700"/>
            </a:lvl6pPr>
            <a:lvl7pPr marL="3663818" indent="0">
              <a:buNone/>
              <a:defRPr sz="2700"/>
            </a:lvl7pPr>
            <a:lvl8pPr marL="4274454" indent="0">
              <a:buNone/>
              <a:defRPr sz="2700"/>
            </a:lvl8pPr>
            <a:lvl9pPr marL="4885091" indent="0">
              <a:buNone/>
              <a:defRPr sz="2700"/>
            </a:lvl9pPr>
          </a:lstStyle>
          <a:p>
            <a:endParaRPr lang="zh-CN" altLang="en-US"/>
          </a:p>
        </p:txBody>
      </p:sp>
      <p:sp>
        <p:nvSpPr>
          <p:cNvPr id="4" name="文本占位符 3"/>
          <p:cNvSpPr>
            <a:spLocks noGrp="1"/>
          </p:cNvSpPr>
          <p:nvPr>
            <p:ph type="body" sz="half" idx="2"/>
          </p:nvPr>
        </p:nvSpPr>
        <p:spPr>
          <a:xfrm>
            <a:off x="2371359" y="5466733"/>
            <a:ext cx="7259003" cy="819768"/>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4917" y="279724"/>
            <a:ext cx="10888504" cy="1164167"/>
          </a:xfrm>
          <a:prstGeom prst="rect">
            <a:avLst/>
          </a:prstGeom>
        </p:spPr>
        <p:txBody>
          <a:bodyPr vert="horz" lIns="122127" tIns="61064" rIns="122127" bIns="6106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629835"/>
            <a:ext cx="10888504" cy="4609777"/>
          </a:xfrm>
          <a:prstGeom prst="rect">
            <a:avLst/>
          </a:prstGeom>
        </p:spPr>
        <p:txBody>
          <a:bodyPr vert="horz" lIns="122127" tIns="61064" rIns="122127" bIns="6106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4917" y="6474061"/>
            <a:ext cx="2822946" cy="371887"/>
          </a:xfrm>
          <a:prstGeom prst="rect">
            <a:avLst/>
          </a:prstGeom>
        </p:spPr>
        <p:txBody>
          <a:bodyPr vert="horz" lIns="122127" tIns="61064" rIns="122127" bIns="61064" rtlCol="0" anchor="ctr"/>
          <a:lstStyle>
            <a:lvl1pPr algn="l">
              <a:defRPr sz="1600">
                <a:solidFill>
                  <a:schemeClr val="tx1">
                    <a:tint val="75000"/>
                  </a:schemeClr>
                </a:solidFill>
              </a:defRPr>
            </a:lvl1p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3"/>
          </p:nvPr>
        </p:nvSpPr>
        <p:spPr>
          <a:xfrm>
            <a:off x="4133599" y="6474061"/>
            <a:ext cx="3831140" cy="371887"/>
          </a:xfrm>
          <a:prstGeom prst="rect">
            <a:avLst/>
          </a:prstGeom>
        </p:spPr>
        <p:txBody>
          <a:bodyPr vert="horz" lIns="122127" tIns="61064" rIns="122127" bIns="6106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70475" y="6474061"/>
            <a:ext cx="2822946" cy="371887"/>
          </a:xfrm>
          <a:prstGeom prst="rect">
            <a:avLst/>
          </a:prstGeom>
        </p:spPr>
        <p:txBody>
          <a:bodyPr vert="horz" lIns="122127" tIns="61064" rIns="122127" bIns="61064"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21273" rtl="0" eaLnBrk="1" latinLnBrk="0" hangingPunct="1">
        <a:spcBef>
          <a:spcPct val="0"/>
        </a:spcBef>
        <a:buNone/>
        <a:defRPr sz="5900" kern="1200">
          <a:solidFill>
            <a:schemeClr val="tx1"/>
          </a:solidFill>
          <a:latin typeface="+mj-lt"/>
          <a:ea typeface="+mj-ea"/>
          <a:cs typeface="+mj-cs"/>
        </a:defRPr>
      </a:lvl1pPr>
    </p:titleStyle>
    <p:bodyStyle>
      <a:lvl1pPr marL="457977" indent="-457977" algn="l" defTabSz="122127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2284" indent="-381648" algn="l" defTabSz="122127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6591" indent="-305318" algn="l" defTabSz="122127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7227"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7863"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8500"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9136"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9772"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90409"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72.xml"/><Relationship Id="rId7" Type="http://schemas.openxmlformats.org/officeDocument/2006/relationships/slideLayout" Target="../slideLayouts/slideLayout1.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10" Type="http://schemas.openxmlformats.org/officeDocument/2006/relationships/image" Target="../media/image10.wmf"/><Relationship Id="rId4" Type="http://schemas.openxmlformats.org/officeDocument/2006/relationships/tags" Target="../tags/tag82.xml"/><Relationship Id="rId9"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media/image11.wmf"/><Relationship Id="rId2" Type="http://schemas.openxmlformats.org/officeDocument/2006/relationships/tags" Target="../tags/tag89.xml"/><Relationship Id="rId1" Type="http://schemas.openxmlformats.org/officeDocument/2006/relationships/vmlDrawing" Target="../drawings/vmlDrawing3.vml"/><Relationship Id="rId6" Type="http://schemas.openxmlformats.org/officeDocument/2006/relationships/tags" Target="../tags/tag93.xml"/><Relationship Id="rId11" Type="http://schemas.openxmlformats.org/officeDocument/2006/relationships/oleObject" Target="../embeddings/oleObject3.bin"/><Relationship Id="rId5" Type="http://schemas.openxmlformats.org/officeDocument/2006/relationships/tags" Target="../tags/tag92.xml"/><Relationship Id="rId10" Type="http://schemas.openxmlformats.org/officeDocument/2006/relationships/notesSlide" Target="../notesSlides/notesSlide11.xml"/><Relationship Id="rId4" Type="http://schemas.openxmlformats.org/officeDocument/2006/relationships/tags" Target="../tags/tag91.xml"/><Relationship Id="rId9"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102.xml"/></Relationships>
</file>

<file path=ppt/slides/_rels/slide14.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10" Type="http://schemas.openxmlformats.org/officeDocument/2006/relationships/notesSlide" Target="../notesSlides/notesSlide13.xml"/><Relationship Id="rId4" Type="http://schemas.openxmlformats.org/officeDocument/2006/relationships/tags" Target="../tags/tag109.xml"/><Relationship Id="rId9"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19.xml"/><Relationship Id="rId7" Type="http://schemas.openxmlformats.org/officeDocument/2006/relationships/tags" Target="../tags/tag123.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image" Target="../media/image13.emf"/><Relationship Id="rId5" Type="http://schemas.openxmlformats.org/officeDocument/2006/relationships/tags" Target="../tags/tag121.xml"/><Relationship Id="rId10" Type="http://schemas.openxmlformats.org/officeDocument/2006/relationships/image" Target="../media/image12.emf"/><Relationship Id="rId4" Type="http://schemas.openxmlformats.org/officeDocument/2006/relationships/tags" Target="../tags/tag120.xml"/><Relationship Id="rId9"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129.xml"/><Relationship Id="rId7" Type="http://schemas.openxmlformats.org/officeDocument/2006/relationships/slideLayout" Target="../slideLayouts/slideLayout1.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5" Type="http://schemas.openxmlformats.org/officeDocument/2006/relationships/tags" Target="../tags/tag131.xml"/><Relationship Id="rId10" Type="http://schemas.openxmlformats.org/officeDocument/2006/relationships/image" Target="../media/image15.emf"/><Relationship Id="rId4" Type="http://schemas.openxmlformats.org/officeDocument/2006/relationships/tags" Target="../tags/tag130.xml"/><Relationship Id="rId9" Type="http://schemas.openxmlformats.org/officeDocument/2006/relationships/image" Target="../media/image14.emf"/></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138.xml"/><Relationship Id="rId7" Type="http://schemas.openxmlformats.org/officeDocument/2006/relationships/slideLayout" Target="../slideLayouts/slideLayout1.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s>
</file>

<file path=ppt/slides/_rels/slide18.xml.rels><?xml version="1.0" encoding="UTF-8" standalone="yes"?>
<Relationships xmlns="http://schemas.openxmlformats.org/package/2006/relationships"><Relationship Id="rId8" Type="http://schemas.openxmlformats.org/officeDocument/2006/relationships/tags" Target="../tags/tag152.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image" Target="../media/image16.jpeg"/><Relationship Id="rId5" Type="http://schemas.openxmlformats.org/officeDocument/2006/relationships/tags" Target="../tags/tag149.xml"/><Relationship Id="rId10" Type="http://schemas.openxmlformats.org/officeDocument/2006/relationships/notesSlide" Target="../notesSlides/notesSlide17.xml"/><Relationship Id="rId4" Type="http://schemas.openxmlformats.org/officeDocument/2006/relationships/tags" Target="../tags/tag148.xml"/><Relationship Id="rId9"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oleObject" Target="../embeddings/oleObject4.bin"/><Relationship Id="rId3" Type="http://schemas.openxmlformats.org/officeDocument/2006/relationships/tags" Target="../tags/tag157.xml"/><Relationship Id="rId7" Type="http://schemas.openxmlformats.org/officeDocument/2006/relationships/notesSlide" Target="../notesSlides/notesSlide18.xml"/><Relationship Id="rId12" Type="http://schemas.microsoft.com/office/2007/relationships/diagramDrawing" Target="../diagrams/drawing1.xml"/><Relationship Id="rId2" Type="http://schemas.openxmlformats.org/officeDocument/2006/relationships/tags" Target="../tags/tag156.xml"/><Relationship Id="rId1" Type="http://schemas.openxmlformats.org/officeDocument/2006/relationships/vmlDrawing" Target="../drawings/vmlDrawing4.vml"/><Relationship Id="rId6" Type="http://schemas.openxmlformats.org/officeDocument/2006/relationships/slideLayout" Target="../slideLayouts/slideLayout1.xml"/><Relationship Id="rId11" Type="http://schemas.openxmlformats.org/officeDocument/2006/relationships/diagramColors" Target="../diagrams/colors1.xml"/><Relationship Id="rId5" Type="http://schemas.openxmlformats.org/officeDocument/2006/relationships/tags" Target="../tags/tag159.xml"/><Relationship Id="rId10" Type="http://schemas.openxmlformats.org/officeDocument/2006/relationships/diagramQuickStyle" Target="../diagrams/quickStyle1.xml"/><Relationship Id="rId4" Type="http://schemas.openxmlformats.org/officeDocument/2006/relationships/tags" Target="../tags/tag158.xml"/><Relationship Id="rId9" Type="http://schemas.openxmlformats.org/officeDocument/2006/relationships/diagramLayout" Target="../diagrams/layout1.xml"/><Relationship Id="rId14" Type="http://schemas.openxmlformats.org/officeDocument/2006/relationships/image" Target="../media/image6.w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165.xml"/><Relationship Id="rId7" Type="http://schemas.openxmlformats.org/officeDocument/2006/relationships/notesSlide" Target="../notesSlides/notesSlide19.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slideLayout" Target="../slideLayouts/slideLayout1.xml"/><Relationship Id="rId5" Type="http://schemas.openxmlformats.org/officeDocument/2006/relationships/tags" Target="../tags/tag167.xml"/><Relationship Id="rId4" Type="http://schemas.openxmlformats.org/officeDocument/2006/relationships/tags" Target="../tags/tag166.xml"/></Relationships>
</file>

<file path=ppt/slides/_rels/slide3.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image" Target="../media/image5.jpeg"/><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image" Target="../media/image4.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notesSlide" Target="../notesSlides/notesSlide2.xml"/><Relationship Id="rId5" Type="http://schemas.openxmlformats.org/officeDocument/2006/relationships/tags" Target="../tags/tag7.xml"/><Relationship Id="rId10" Type="http://schemas.openxmlformats.org/officeDocument/2006/relationships/slideLayout" Target="../slideLayouts/slideLayout1.xml"/><Relationship Id="rId4" Type="http://schemas.openxmlformats.org/officeDocument/2006/relationships/tags" Target="../tags/tag6.xml"/><Relationship Id="rId9" Type="http://schemas.openxmlformats.org/officeDocument/2006/relationships/tags" Target="../tags/tag11.xml"/></Relationships>
</file>

<file path=ppt/slides/_rels/slide4.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oleObject" Target="../embeddings/oleObject1.bin"/><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notesSlide" Target="../notesSlides/notesSlide4.xml"/><Relationship Id="rId2" Type="http://schemas.openxmlformats.org/officeDocument/2006/relationships/tags" Target="../tags/tag21.xml"/><Relationship Id="rId1" Type="http://schemas.openxmlformats.org/officeDocument/2006/relationships/vmlDrawing" Target="../drawings/vmlDrawing1.vml"/><Relationship Id="rId6" Type="http://schemas.openxmlformats.org/officeDocument/2006/relationships/tags" Target="../tags/tag25.xml"/><Relationship Id="rId11" Type="http://schemas.openxmlformats.org/officeDocument/2006/relationships/slideLayout" Target="../slideLayouts/slideLayout1.xml"/><Relationship Id="rId5" Type="http://schemas.openxmlformats.org/officeDocument/2006/relationships/tags" Target="../tags/tag24.xml"/><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image" Target="../media/image6.wmf"/></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35.xml"/><Relationship Id="rId7"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3.xml"/><Relationship Id="rId7" Type="http://schemas.openxmlformats.org/officeDocument/2006/relationships/tags" Target="../tags/tag47.xml"/><Relationship Id="rId2" Type="http://schemas.openxmlformats.org/officeDocument/2006/relationships/tags" Target="../tags/tag42.xml"/><Relationship Id="rId1" Type="http://schemas.openxmlformats.org/officeDocument/2006/relationships/vmlDrawing" Target="../drawings/vmlDrawing2.vml"/><Relationship Id="rId6" Type="http://schemas.openxmlformats.org/officeDocument/2006/relationships/tags" Target="../tags/tag46.xml"/><Relationship Id="rId11" Type="http://schemas.openxmlformats.org/officeDocument/2006/relationships/image" Target="../media/image8.wmf"/><Relationship Id="rId5" Type="http://schemas.openxmlformats.org/officeDocument/2006/relationships/tags" Target="../tags/tag45.xml"/><Relationship Id="rId10" Type="http://schemas.openxmlformats.org/officeDocument/2006/relationships/oleObject" Target="../embeddings/oleObject2.bin"/><Relationship Id="rId4" Type="http://schemas.openxmlformats.org/officeDocument/2006/relationships/tags" Target="../tags/tag44.xml"/><Relationship Id="rId9"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53.xml"/><Relationship Id="rId7" Type="http://schemas.openxmlformats.org/officeDocument/2006/relationships/tags" Target="../tags/tag5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9"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63.xml"/><Relationship Id="rId7" Type="http://schemas.openxmlformats.org/officeDocument/2006/relationships/slideLayout" Target="../slideLayouts/slideLayout1.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9589" y="2685077"/>
            <a:ext cx="1882804" cy="6250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1062" tIns="61062" rIns="61062" bIns="61062" numCol="1" spcCol="50886" rtlCol="0" anchor="t">
            <a:spAutoFit/>
          </a:bodyPr>
          <a:lstStyle/>
          <a:p>
            <a:pPr latinLnBrk="1" hangingPunct="0">
              <a:spcBef>
                <a:spcPct val="0"/>
              </a:spcBef>
              <a:spcAft>
                <a:spcPct val="0"/>
              </a:spcAft>
            </a:pPr>
            <a:r>
              <a:rPr lang="zh-CN" altLang="en-US" sz="3200" b="1">
                <a:solidFill>
                  <a:schemeClr val="bg1"/>
                </a:solidFill>
                <a:latin typeface="微软雅黑" panose="020B0503020204020204" charset="-122"/>
                <a:ea typeface="微软雅黑" panose="020B0503020204020204" charset="-122"/>
                <a:sym typeface="Arial"/>
              </a:rPr>
              <a:t>初中历史</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2" y="1104806"/>
            <a:ext cx="5837448" cy="5841293"/>
          </a:xfrm>
          <a:prstGeom prst="rect">
            <a:avLst/>
          </a:prstGeom>
        </p:spPr>
      </p:pic>
      <p:sp>
        <p:nvSpPr>
          <p:cNvPr id="6" name="标题 1"/>
          <p:cNvSpPr txBox="1"/>
          <p:nvPr/>
        </p:nvSpPr>
        <p:spPr>
          <a:xfrm>
            <a:off x="5150197" y="2461176"/>
            <a:ext cx="7056524" cy="2338419"/>
          </a:xfrm>
          <a:prstGeom prst="rect">
            <a:avLst/>
          </a:prstGeom>
          <a:noFill/>
          <a:ln w="9525">
            <a:noFill/>
            <a:miter/>
          </a:ln>
        </p:spPr>
        <p:txBody>
          <a:bodyPr lIns="122127" tIns="61064" rIns="122127" bIns="61064" anchor="ctr">
            <a:scene3d>
              <a:camera prst="orthographicFront"/>
              <a:lightRig rig="threePt" dir="t"/>
            </a:scene3d>
          </a:bodyPr>
          <a:lst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rgbClr val="000000"/>
                </a:solidFill>
                <a:latin typeface="Arial" panose="020B0604020202020204" pitchFamily="34" charset="0"/>
                <a:ea typeface="宋体" panose="02010600030101010101" pitchFamily="2" charset="-122"/>
                <a:cs typeface="Arial" panose="020B0604020202020204" pitchFamily="34" charset="0"/>
              </a:defRPr>
            </a:lvl1pPr>
          </a:lstStyle>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人教版•物理</a:t>
            </a: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八年级下册</a:t>
            </a:r>
            <a:r>
              <a:rPr lang="zh-CN" altLang="en-US" sz="4800" b="1" dirty="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rPr>
              <a:t> </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6766">
            <a:off x="530839" y="2058529"/>
            <a:ext cx="4681962" cy="3585788"/>
          </a:xfrm>
          <a:prstGeom prst="rect">
            <a:avLst/>
          </a:prstGeom>
        </p:spPr>
      </p:pic>
    </p:spTree>
    <p:extLst>
      <p:ext uri="{BB962C8B-B14F-4D97-AF65-F5344CB8AC3E}">
        <p14:creationId xmlns:p14="http://schemas.microsoft.com/office/powerpoint/2010/main" val="160682473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272464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三、额定功率</a:t>
            </a:r>
          </a:p>
        </p:txBody>
      </p:sp>
      <p:sp>
        <p:nvSpPr>
          <p:cNvPr id="4" name="AutoShape 12"/>
          <p:cNvSpPr>
            <a:spLocks noChangeArrowheads="1"/>
          </p:cNvSpPr>
          <p:nvPr>
            <p:custDataLst>
              <p:tags r:id="rId4"/>
            </p:custDataLst>
          </p:nvPr>
        </p:nvSpPr>
        <p:spPr bwMode="auto">
          <a:xfrm>
            <a:off x="273474" y="2105202"/>
            <a:ext cx="1792696" cy="487656"/>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额定功率</a:t>
            </a:r>
          </a:p>
        </p:txBody>
      </p:sp>
      <p:sp>
        <p:nvSpPr>
          <p:cNvPr id="9" name="文本框 8"/>
          <p:cNvSpPr txBox="1"/>
          <p:nvPr>
            <p:custDataLst>
              <p:tags r:id="rId5"/>
            </p:custDataLst>
          </p:nvPr>
        </p:nvSpPr>
        <p:spPr>
          <a:xfrm>
            <a:off x="2203536" y="2021123"/>
            <a:ext cx="3782621"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lang="zh-CN" altLang="en-US" sz="2400">
                <a:latin typeface="微软雅黑" panose="020B0503020204020204" charset="-122"/>
                <a:ea typeface="微软雅黑" panose="020B0503020204020204" charset="-122"/>
                <a:cs typeface="微软雅黑" panose="020B0503020204020204" charset="-122"/>
                <a:sym typeface="+mn-ea"/>
              </a:rPr>
              <a:t>机器正常工作时的最大功率</a:t>
            </a:r>
            <a:endPar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endParaRPr>
          </a:p>
        </p:txBody>
      </p:sp>
      <p:graphicFrame>
        <p:nvGraphicFramePr>
          <p:cNvPr id="11" name="表格 10"/>
          <p:cNvGraphicFramePr>
            <a:graphicFrameLocks noGrp="1"/>
          </p:cNvGraphicFramePr>
          <p:nvPr>
            <p:custDataLst>
              <p:tags r:id="rId6"/>
            </p:custDataLst>
          </p:nvPr>
        </p:nvGraphicFramePr>
        <p:xfrm>
          <a:off x="273473" y="2892954"/>
          <a:ext cx="11253976" cy="3407128"/>
        </p:xfrm>
        <a:graphic>
          <a:graphicData uri="http://schemas.openxmlformats.org/drawingml/2006/table">
            <a:tbl>
              <a:tblPr firstRow="1" bandRow="1">
                <a:tableStyleId>{5C22544A-7EE6-4342-B048-85BDC9FD1C3A}</a:tableStyleId>
              </a:tblPr>
              <a:tblGrid>
                <a:gridCol w="2813494"/>
                <a:gridCol w="2813494"/>
                <a:gridCol w="2813494"/>
                <a:gridCol w="2813494"/>
              </a:tblGrid>
              <a:tr h="811683">
                <a:tc gridSpan="4">
                  <a:txBody>
                    <a:bodyPr/>
                    <a:lstStyle/>
                    <a:p>
                      <a:pPr algn="ctr">
                        <a:buNone/>
                      </a:pPr>
                      <a:r>
                        <a:rPr lang="zh-CN" altLang="en-US" sz="2600" b="1">
                          <a:solidFill>
                            <a:srgbClr val="C00000"/>
                          </a:solidFill>
                          <a:latin typeface="微软雅黑" panose="020B0503020204020204" charset="-122"/>
                          <a:ea typeface="微软雅黑" panose="020B0503020204020204" charset="-122"/>
                          <a:cs typeface="微软雅黑" panose="020B0503020204020204" charset="-122"/>
                        </a:rPr>
                        <a:t>常见机械的额定功率</a:t>
                      </a:r>
                      <a:r>
                        <a:rPr lang="en-US" altLang="zh-CN" sz="2600" b="1">
                          <a:solidFill>
                            <a:srgbClr val="C00000"/>
                          </a:solidFill>
                          <a:latin typeface="微软雅黑" panose="020B0503020204020204" charset="-122"/>
                          <a:ea typeface="微软雅黑" panose="020B0503020204020204" charset="-122"/>
                          <a:cs typeface="微软雅黑" panose="020B0503020204020204" charset="-122"/>
                        </a:rPr>
                        <a:t>/</a:t>
                      </a:r>
                      <a:r>
                        <a:rPr lang="zh-CN" altLang="en-US" sz="2600" b="1">
                          <a:solidFill>
                            <a:srgbClr val="C00000"/>
                          </a:solidFill>
                          <a:latin typeface="微软雅黑" panose="020B0503020204020204" charset="-122"/>
                          <a:ea typeface="微软雅黑" panose="020B0503020204020204" charset="-122"/>
                          <a:cs typeface="微软雅黑" panose="020B0503020204020204" charset="-122"/>
                        </a:rPr>
                        <a:t>（</a:t>
                      </a:r>
                      <a:r>
                        <a:rPr lang="en-US" altLang="zh-CN" sz="2600" b="1">
                          <a:solidFill>
                            <a:srgbClr val="C00000"/>
                          </a:solidFill>
                          <a:latin typeface="微软雅黑" panose="020B0503020204020204" charset="-122"/>
                          <a:ea typeface="微软雅黑" panose="020B0503020204020204" charset="-122"/>
                          <a:cs typeface="微软雅黑" panose="020B0503020204020204" charset="-122"/>
                        </a:rPr>
                        <a:t>W</a:t>
                      </a:r>
                      <a:r>
                        <a:rPr lang="zh-CN" altLang="en-US" sz="2600" b="1">
                          <a:solidFill>
                            <a:srgbClr val="C00000"/>
                          </a:solidFill>
                          <a:latin typeface="微软雅黑" panose="020B0503020204020204" charset="-122"/>
                          <a:ea typeface="微软雅黑" panose="020B0503020204020204" charset="-122"/>
                          <a:cs typeface="微软雅黑" panose="020B0503020204020204" charset="-122"/>
                        </a:rPr>
                        <a:t>）</a:t>
                      </a:r>
                    </a:p>
                  </a:txBody>
                  <a:tcPr marL="90738" marR="90738" marT="46567" marB="46567" anchor="ctr"/>
                </a:tc>
                <a:tc hMerge="1">
                  <a:txBody>
                    <a:bodyPr/>
                    <a:lstStyle/>
                    <a:p>
                      <a:endParaRPr/>
                    </a:p>
                  </a:txBody>
                  <a:tcPr anchor="ctr"/>
                </a:tc>
                <a:tc hMerge="1">
                  <a:txBody>
                    <a:bodyPr/>
                    <a:lstStyle/>
                    <a:p>
                      <a:endParaRPr/>
                    </a:p>
                  </a:txBody>
                  <a:tcPr anchor="ctr"/>
                </a:tc>
                <a:tc hMerge="1">
                  <a:txBody>
                    <a:bodyPr/>
                    <a:lstStyle/>
                    <a:p>
                      <a:endParaRPr/>
                    </a:p>
                  </a:txBody>
                  <a:tcPr anchor="ctr"/>
                </a:tc>
              </a:tr>
              <a:tr h="849842">
                <a:tc>
                  <a:txBody>
                    <a:bodyPr/>
                    <a:lstStyle/>
                    <a:p>
                      <a:pPr algn="ctr">
                        <a:buNone/>
                      </a:pPr>
                      <a:r>
                        <a:rPr lang="zh-CN" altLang="en-US" sz="2000">
                          <a:latin typeface="微软雅黑" panose="020B0503020204020204" charset="-122"/>
                          <a:ea typeface="微软雅黑" panose="020B0503020204020204" charset="-122"/>
                          <a:sym typeface="+mn-ea"/>
                        </a:rPr>
                        <a:t>小轿车</a:t>
                      </a:r>
                      <a:endParaRPr lang="zh-CN" altLang="en-US" sz="2000">
                        <a:solidFill>
                          <a:srgbClr val="2115C5"/>
                        </a:solidFill>
                        <a:latin typeface="微软雅黑" panose="020B0503020204020204" charset="-122"/>
                        <a:ea typeface="微软雅黑" panose="020B0503020204020204" charset="-122"/>
                        <a:sym typeface="+mn-ea"/>
                      </a:endParaRPr>
                    </a:p>
                  </a:txBody>
                  <a:tcPr marL="90738" marR="90738" marT="46567" marB="46567" anchor="ctr"/>
                </a:tc>
                <a:tc>
                  <a:txBody>
                    <a:bodyPr/>
                    <a:lstStyle/>
                    <a:p>
                      <a:pPr algn="ctr">
                        <a:buNone/>
                      </a:pPr>
                      <a:r>
                        <a:rPr lang="en-US" altLang="zh-CN" sz="2000">
                          <a:latin typeface="微软雅黑" panose="020B0503020204020204" charset="-122"/>
                          <a:ea typeface="微软雅黑" panose="020B0503020204020204" charset="-122"/>
                          <a:cs typeface="微软雅黑" panose="020B0503020204020204" charset="-122"/>
                          <a:sym typeface="+mn-ea"/>
                        </a:rPr>
                        <a:t>(55</a:t>
                      </a:r>
                      <a:r>
                        <a:rPr lang="zh-CN" altLang="en-US" sz="200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88)×10</a:t>
                      </a:r>
                      <a:r>
                        <a:rPr lang="en-US" altLang="zh-CN" sz="2000" baseline="30000">
                          <a:latin typeface="微软雅黑" panose="020B0503020204020204" charset="-122"/>
                          <a:ea typeface="微软雅黑" panose="020B0503020204020204" charset="-122"/>
                          <a:cs typeface="微软雅黑" panose="020B0503020204020204" charset="-122"/>
                          <a:sym typeface="+mn-ea"/>
                        </a:rPr>
                        <a:t>3</a:t>
                      </a:r>
                      <a:endParaRPr lang="zh-CN" altLang="en-US" sz="2000">
                        <a:solidFill>
                          <a:srgbClr val="2115C5"/>
                        </a:solidFill>
                        <a:latin typeface="微软雅黑" panose="020B0503020204020204" charset="-122"/>
                        <a:ea typeface="微软雅黑" panose="020B0503020204020204" charset="-122"/>
                        <a:cs typeface="微软雅黑" panose="020B0503020204020204" charset="-122"/>
                      </a:endParaRPr>
                    </a:p>
                  </a:txBody>
                  <a:tcPr marL="90738" marR="90738" marT="46567" marB="46567" anchor="ctr"/>
                </a:tc>
                <a:tc>
                  <a:txBody>
                    <a:bodyPr/>
                    <a:lstStyle/>
                    <a:p>
                      <a:pPr algn="ctr">
                        <a:buNone/>
                      </a:pPr>
                      <a:r>
                        <a:rPr lang="zh-CN" altLang="en-US" sz="2000">
                          <a:latin typeface="微软雅黑" panose="020B0503020204020204" charset="-122"/>
                          <a:ea typeface="微软雅黑" panose="020B0503020204020204" charset="-122"/>
                          <a:sym typeface="+mn-ea"/>
                        </a:rPr>
                        <a:t>一般机车</a:t>
                      </a:r>
                      <a:endParaRPr lang="zh-CN" altLang="en-US" sz="2000">
                        <a:solidFill>
                          <a:srgbClr val="2115C5"/>
                        </a:solidFill>
                        <a:latin typeface="微软雅黑" panose="020B0503020204020204" charset="-122"/>
                        <a:ea typeface="微软雅黑" panose="020B0503020204020204" charset="-122"/>
                        <a:sym typeface="+mn-ea"/>
                      </a:endParaRPr>
                    </a:p>
                  </a:txBody>
                  <a:tcPr marL="90738" marR="90738" marT="46567" marB="46567" anchor="ctr"/>
                </a:tc>
                <a:tc>
                  <a:txBody>
                    <a:bodyPr/>
                    <a:lstStyle/>
                    <a:p>
                      <a:pPr algn="ctr">
                        <a:buNone/>
                      </a:pPr>
                      <a:r>
                        <a:rPr lang="en-US" altLang="zh-CN" sz="2000">
                          <a:latin typeface="微软雅黑" panose="020B0503020204020204" charset="-122"/>
                          <a:ea typeface="微软雅黑" panose="020B0503020204020204" charset="-122"/>
                          <a:cs typeface="微软雅黑" panose="020B0503020204020204" charset="-122"/>
                          <a:sym typeface="+mn-ea"/>
                        </a:rPr>
                        <a:t>1.5×10</a:t>
                      </a:r>
                      <a:r>
                        <a:rPr lang="en-US" altLang="zh-CN" sz="2000" baseline="30000">
                          <a:latin typeface="微软雅黑" panose="020B0503020204020204" charset="-122"/>
                          <a:ea typeface="微软雅黑" panose="020B0503020204020204" charset="-122"/>
                          <a:cs typeface="微软雅黑" panose="020B0503020204020204" charset="-122"/>
                          <a:sym typeface="+mn-ea"/>
                        </a:rPr>
                        <a:t>6</a:t>
                      </a:r>
                      <a:endParaRPr lang="zh-CN" altLang="en-US" sz="2000">
                        <a:solidFill>
                          <a:srgbClr val="2115C5"/>
                        </a:solidFill>
                        <a:latin typeface="微软雅黑" panose="020B0503020204020204" charset="-122"/>
                        <a:ea typeface="微软雅黑" panose="020B0503020204020204" charset="-122"/>
                        <a:cs typeface="微软雅黑" panose="020B0503020204020204" charset="-122"/>
                      </a:endParaRPr>
                    </a:p>
                  </a:txBody>
                  <a:tcPr marL="90738" marR="90738" marT="46567" marB="46567" anchor="ctr"/>
                </a:tc>
              </a:tr>
              <a:tr h="849195">
                <a:tc>
                  <a:txBody>
                    <a:bodyPr/>
                    <a:lstStyle/>
                    <a:p>
                      <a:pPr algn="ctr">
                        <a:buNone/>
                      </a:pPr>
                      <a:r>
                        <a:rPr lang="zh-CN" altLang="en-US" sz="2000">
                          <a:latin typeface="微软雅黑" panose="020B0503020204020204" charset="-122"/>
                          <a:ea typeface="微软雅黑" panose="020B0503020204020204" charset="-122"/>
                          <a:sym typeface="+mn-ea"/>
                        </a:rPr>
                        <a:t>大客车</a:t>
                      </a:r>
                      <a:endParaRPr lang="zh-CN" altLang="en-US" sz="2000">
                        <a:solidFill>
                          <a:srgbClr val="2115C5"/>
                        </a:solidFill>
                        <a:latin typeface="微软雅黑" panose="020B0503020204020204" charset="-122"/>
                        <a:ea typeface="微软雅黑" panose="020B0503020204020204" charset="-122"/>
                        <a:sym typeface="+mn-ea"/>
                      </a:endParaRPr>
                    </a:p>
                  </a:txBody>
                  <a:tcPr marL="90738" marR="90738" marT="46567" marB="46567" anchor="ctr"/>
                </a:tc>
                <a:tc>
                  <a:txBody>
                    <a:bodyPr/>
                    <a:lstStyle/>
                    <a:p>
                      <a:pPr algn="ctr">
                        <a:buNone/>
                      </a:pPr>
                      <a:r>
                        <a:rPr lang="en-US" altLang="zh-CN" sz="2000">
                          <a:latin typeface="微软雅黑" panose="020B0503020204020204" charset="-122"/>
                          <a:ea typeface="微软雅黑" panose="020B0503020204020204" charset="-122"/>
                          <a:cs typeface="微软雅黑" panose="020B0503020204020204" charset="-122"/>
                          <a:sym typeface="+mn-ea"/>
                        </a:rPr>
                        <a:t>(66</a:t>
                      </a:r>
                      <a:r>
                        <a:rPr lang="zh-CN" altLang="en-US" sz="200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162)×10</a:t>
                      </a:r>
                      <a:r>
                        <a:rPr lang="en-US" altLang="zh-CN" sz="2000" baseline="30000">
                          <a:latin typeface="微软雅黑" panose="020B0503020204020204" charset="-122"/>
                          <a:ea typeface="微软雅黑" panose="020B0503020204020204" charset="-122"/>
                          <a:cs typeface="微软雅黑" panose="020B0503020204020204" charset="-122"/>
                          <a:sym typeface="+mn-ea"/>
                        </a:rPr>
                        <a:t>3</a:t>
                      </a:r>
                      <a:endParaRPr lang="zh-CN" altLang="en-US" sz="2000">
                        <a:solidFill>
                          <a:srgbClr val="2115C5"/>
                        </a:solidFill>
                        <a:latin typeface="微软雅黑" panose="020B0503020204020204" charset="-122"/>
                        <a:ea typeface="微软雅黑" panose="020B0503020204020204" charset="-122"/>
                        <a:cs typeface="微软雅黑" panose="020B0503020204020204" charset="-122"/>
                      </a:endParaRPr>
                    </a:p>
                  </a:txBody>
                  <a:tcPr marL="90738" marR="90738" marT="46567" marB="46567" anchor="ctr"/>
                </a:tc>
                <a:tc>
                  <a:txBody>
                    <a:bodyPr/>
                    <a:lstStyle/>
                    <a:p>
                      <a:pPr algn="ctr">
                        <a:buNone/>
                      </a:pPr>
                      <a:r>
                        <a:rPr lang="zh-CN" altLang="en-US" sz="2000">
                          <a:latin typeface="微软雅黑" panose="020B0503020204020204" charset="-122"/>
                          <a:ea typeface="微软雅黑" panose="020B0503020204020204" charset="-122"/>
                          <a:sym typeface="+mn-ea"/>
                        </a:rPr>
                        <a:t>运载火箭</a:t>
                      </a:r>
                      <a:endParaRPr lang="zh-CN" altLang="en-US" sz="2000">
                        <a:solidFill>
                          <a:srgbClr val="2115C5"/>
                        </a:solidFill>
                        <a:latin typeface="微软雅黑" panose="020B0503020204020204" charset="-122"/>
                        <a:ea typeface="微软雅黑" panose="020B0503020204020204" charset="-122"/>
                        <a:sym typeface="+mn-ea"/>
                      </a:endParaRPr>
                    </a:p>
                  </a:txBody>
                  <a:tcPr marL="90738" marR="90738" marT="46567" marB="46567" anchor="ctr"/>
                </a:tc>
                <a:tc>
                  <a:txBody>
                    <a:bodyPr/>
                    <a:lstStyle/>
                    <a:p>
                      <a:pPr algn="ctr">
                        <a:buNone/>
                      </a:pPr>
                      <a:r>
                        <a:rPr lang="en-US" altLang="zh-CN" sz="2000">
                          <a:latin typeface="微软雅黑" panose="020B0503020204020204" charset="-122"/>
                          <a:ea typeface="微软雅黑" panose="020B0503020204020204" charset="-122"/>
                          <a:cs typeface="微软雅黑" panose="020B0503020204020204" charset="-122"/>
                          <a:sym typeface="+mn-ea"/>
                        </a:rPr>
                        <a:t>10</a:t>
                      </a:r>
                      <a:r>
                        <a:rPr lang="en-US" altLang="zh-CN" sz="2000" baseline="30000">
                          <a:latin typeface="微软雅黑" panose="020B0503020204020204" charset="-122"/>
                          <a:ea typeface="微软雅黑" panose="020B0503020204020204" charset="-122"/>
                          <a:cs typeface="微软雅黑" panose="020B0503020204020204" charset="-122"/>
                          <a:sym typeface="+mn-ea"/>
                        </a:rPr>
                        <a:t>10</a:t>
                      </a:r>
                      <a:r>
                        <a:rPr lang="zh-CN" altLang="en-US" sz="2000">
                          <a:latin typeface="微软雅黑" panose="020B0503020204020204" charset="-122"/>
                          <a:ea typeface="微软雅黑" panose="020B0503020204020204" charset="-122"/>
                          <a:cs typeface="微软雅黑" panose="020B0503020204020204" charset="-122"/>
                          <a:sym typeface="+mn-ea"/>
                        </a:rPr>
                        <a:t>数量级</a:t>
                      </a:r>
                      <a:endParaRPr lang="zh-CN" altLang="en-US" sz="2000">
                        <a:solidFill>
                          <a:srgbClr val="2115C5"/>
                        </a:solidFill>
                        <a:latin typeface="微软雅黑" panose="020B0503020204020204" charset="-122"/>
                        <a:ea typeface="微软雅黑" panose="020B0503020204020204" charset="-122"/>
                        <a:cs typeface="微软雅黑" panose="020B0503020204020204" charset="-122"/>
                        <a:sym typeface="+mn-ea"/>
                      </a:endParaRPr>
                    </a:p>
                  </a:txBody>
                  <a:tcPr marL="90738" marR="90738" marT="46567" marB="46567" anchor="ctr"/>
                </a:tc>
              </a:tr>
              <a:tr h="896408">
                <a:tc>
                  <a:txBody>
                    <a:bodyPr/>
                    <a:lstStyle/>
                    <a:p>
                      <a:pPr algn="ctr">
                        <a:buNone/>
                      </a:pPr>
                      <a:r>
                        <a:rPr lang="zh-CN" altLang="en-US" sz="2000">
                          <a:latin typeface="微软雅黑" panose="020B0503020204020204" charset="-122"/>
                          <a:ea typeface="微软雅黑" panose="020B0503020204020204" charset="-122"/>
                          <a:sym typeface="+mn-ea"/>
                        </a:rPr>
                        <a:t>万吨级远洋轮船发动机</a:t>
                      </a:r>
                      <a:endParaRPr lang="zh-CN" altLang="en-US" sz="2000">
                        <a:solidFill>
                          <a:srgbClr val="2115C5"/>
                        </a:solidFill>
                        <a:latin typeface="微软雅黑" panose="020B0503020204020204" charset="-122"/>
                        <a:ea typeface="微软雅黑" panose="020B0503020204020204" charset="-122"/>
                        <a:sym typeface="+mn-ea"/>
                      </a:endParaRPr>
                    </a:p>
                  </a:txBody>
                  <a:tcPr marL="90738" marR="90738" marT="46567" marB="46567" anchor="ctr"/>
                </a:tc>
                <a:tc>
                  <a:txBody>
                    <a:bodyPr/>
                    <a:lstStyle/>
                    <a:p>
                      <a:pPr algn="ctr">
                        <a:buNone/>
                      </a:pPr>
                      <a:r>
                        <a:rPr lang="en-US" altLang="zh-CN" sz="2000">
                          <a:latin typeface="微软雅黑" panose="020B0503020204020204" charset="-122"/>
                          <a:ea typeface="微软雅黑" panose="020B0503020204020204" charset="-122"/>
                          <a:cs typeface="微软雅黑" panose="020B0503020204020204" charset="-122"/>
                          <a:sym typeface="+mn-ea"/>
                        </a:rPr>
                        <a:t>7.4×10</a:t>
                      </a:r>
                      <a:r>
                        <a:rPr lang="en-US" altLang="zh-CN" sz="2000" baseline="30000">
                          <a:latin typeface="微软雅黑" panose="020B0503020204020204" charset="-122"/>
                          <a:ea typeface="微软雅黑" panose="020B0503020204020204" charset="-122"/>
                          <a:cs typeface="微软雅黑" panose="020B0503020204020204" charset="-122"/>
                          <a:sym typeface="+mn-ea"/>
                        </a:rPr>
                        <a:t>6</a:t>
                      </a:r>
                      <a:endParaRPr lang="zh-CN" altLang="en-US" sz="2000">
                        <a:solidFill>
                          <a:srgbClr val="2115C5"/>
                        </a:solidFill>
                        <a:latin typeface="微软雅黑" panose="020B0503020204020204" charset="-122"/>
                        <a:ea typeface="微软雅黑" panose="020B0503020204020204" charset="-122"/>
                        <a:cs typeface="微软雅黑" panose="020B0503020204020204" charset="-122"/>
                      </a:endParaRPr>
                    </a:p>
                  </a:txBody>
                  <a:tcPr marL="90738" marR="90738" marT="46567" marB="46567" anchor="ctr"/>
                </a:tc>
                <a:tc>
                  <a:txBody>
                    <a:bodyPr/>
                    <a:lstStyle/>
                    <a:p>
                      <a:pPr algn="ctr">
                        <a:buNone/>
                      </a:pPr>
                      <a:r>
                        <a:rPr lang="zh-CN" altLang="en-US" sz="2000">
                          <a:latin typeface="微软雅黑" panose="020B0503020204020204" charset="-122"/>
                          <a:ea typeface="微软雅黑" panose="020B0503020204020204" charset="-122"/>
                          <a:sym typeface="+mn-ea"/>
                        </a:rPr>
                        <a:t>新星爆发</a:t>
                      </a:r>
                      <a:endParaRPr lang="zh-CN" altLang="en-US" sz="2000">
                        <a:solidFill>
                          <a:srgbClr val="2115C5"/>
                        </a:solidFill>
                        <a:latin typeface="微软雅黑" panose="020B0503020204020204" charset="-122"/>
                        <a:ea typeface="微软雅黑" panose="020B0503020204020204" charset="-122"/>
                        <a:sym typeface="+mn-ea"/>
                      </a:endParaRPr>
                    </a:p>
                  </a:txBody>
                  <a:tcPr marL="90738" marR="90738" marT="46567" marB="46567" anchor="ctr"/>
                </a:tc>
                <a:tc>
                  <a:txBody>
                    <a:bodyPr/>
                    <a:lstStyle/>
                    <a:p>
                      <a:pPr algn="ctr">
                        <a:buNone/>
                      </a:pPr>
                      <a:r>
                        <a:rPr lang="en-US" altLang="zh-CN" sz="2000">
                          <a:latin typeface="微软雅黑" panose="020B0503020204020204" charset="-122"/>
                          <a:ea typeface="微软雅黑" panose="020B0503020204020204" charset="-122"/>
                          <a:cs typeface="微软雅黑" panose="020B0503020204020204" charset="-122"/>
                          <a:sym typeface="+mn-ea"/>
                        </a:rPr>
                        <a:t>10</a:t>
                      </a:r>
                      <a:r>
                        <a:rPr lang="en-US" altLang="zh-CN" sz="2000" baseline="30000">
                          <a:latin typeface="微软雅黑" panose="020B0503020204020204" charset="-122"/>
                          <a:ea typeface="微软雅黑" panose="020B0503020204020204" charset="-122"/>
                          <a:cs typeface="微软雅黑" panose="020B0503020204020204" charset="-122"/>
                          <a:sym typeface="+mn-ea"/>
                        </a:rPr>
                        <a:t>32</a:t>
                      </a:r>
                      <a:r>
                        <a:rPr lang="zh-CN" altLang="en-US" sz="2000">
                          <a:latin typeface="微软雅黑" panose="020B0503020204020204" charset="-122"/>
                          <a:ea typeface="微软雅黑" panose="020B0503020204020204" charset="-122"/>
                          <a:cs typeface="微软雅黑" panose="020B0503020204020204" charset="-122"/>
                          <a:sym typeface="+mn-ea"/>
                        </a:rPr>
                        <a:t>数量级</a:t>
                      </a:r>
                      <a:endParaRPr lang="zh-CN" altLang="en-US" sz="2000">
                        <a:solidFill>
                          <a:srgbClr val="2115C5"/>
                        </a:solidFill>
                        <a:latin typeface="微软雅黑" panose="020B0503020204020204" charset="-122"/>
                        <a:ea typeface="微软雅黑" panose="020B0503020204020204" charset="-122"/>
                        <a:cs typeface="微软雅黑" panose="020B0503020204020204" charset="-122"/>
                        <a:sym typeface="+mn-ea"/>
                      </a:endParaRPr>
                    </a:p>
                    <a:p>
                      <a:pPr algn="ctr">
                        <a:buNone/>
                      </a:pPr>
                      <a:endParaRPr lang="zh-CN" altLang="en-US" sz="2000">
                        <a:solidFill>
                          <a:srgbClr val="2115C5"/>
                        </a:solidFill>
                        <a:latin typeface="微软雅黑" panose="020B0503020204020204" charset="-122"/>
                        <a:ea typeface="微软雅黑" panose="020B0503020204020204" charset="-122"/>
                        <a:cs typeface="微软雅黑" panose="020B0503020204020204" charset="-122"/>
                      </a:endParaRPr>
                    </a:p>
                  </a:txBody>
                  <a:tcPr marL="90738" marR="90738" marT="46567" marB="46567" anchor="ctr"/>
                </a:tc>
              </a:tr>
            </a:tbl>
          </a:graphicData>
        </a:graphic>
      </p:graphicFrame>
    </p:spTree>
    <p:extLst>
      <p:ext uri="{BB962C8B-B14F-4D97-AF65-F5344CB8AC3E}">
        <p14:creationId xmlns:p14="http://schemas.microsoft.com/office/powerpoint/2010/main" val="27689022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0-#ppt_w/2"/>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18" dur="1000"/>
                                        <p:tgtEl>
                                          <p:spTgt spid="9">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5" fill="hold" nodeType="clickEffect">
                                  <p:stCondLst>
                                    <p:cond delay="0"/>
                                  </p:stCondLst>
                                  <p:childTnLst>
                                    <p:set>
                                      <p:cBhvr>
                                        <p:cTn id="22" dur="1000" fill="hold">
                                          <p:stCondLst>
                                            <p:cond delay="0"/>
                                          </p:stCondLst>
                                        </p:cTn>
                                        <p:tgtEl>
                                          <p:spTgt spid="11"/>
                                        </p:tgtEl>
                                        <p:attrNameLst>
                                          <p:attrName>style.visibility</p:attrName>
                                        </p:attrNameLst>
                                      </p:cBhvr>
                                      <p:to>
                                        <p:strVal val="visible"/>
                                      </p:to>
                                    </p:set>
                                    <p:animEffect transition="in" filter="checkerboard(down)">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272464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四、功率的应用</a:t>
            </a:r>
          </a:p>
        </p:txBody>
      </p:sp>
      <p:sp>
        <p:nvSpPr>
          <p:cNvPr id="2" name="AutoShape 12"/>
          <p:cNvSpPr>
            <a:spLocks noChangeArrowheads="1"/>
          </p:cNvSpPr>
          <p:nvPr>
            <p:custDataLst>
              <p:tags r:id="rId4"/>
            </p:custDataLst>
          </p:nvPr>
        </p:nvSpPr>
        <p:spPr bwMode="auto">
          <a:xfrm>
            <a:off x="273473" y="2083858"/>
            <a:ext cx="1930063" cy="532930"/>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功率变形</a:t>
            </a:r>
          </a:p>
        </p:txBody>
      </p:sp>
      <p:sp>
        <p:nvSpPr>
          <p:cNvPr id="226308" name="Text Box 4"/>
          <p:cNvSpPr txBox="1"/>
          <p:nvPr>
            <p:custDataLst>
              <p:tags r:id="rId5"/>
            </p:custDataLst>
          </p:nvPr>
        </p:nvSpPr>
        <p:spPr>
          <a:xfrm>
            <a:off x="2291753" y="2021770"/>
            <a:ext cx="6981119" cy="657107"/>
          </a:xfrm>
          <a:prstGeom prst="rect">
            <a:avLst/>
          </a:prstGeom>
          <a:noFill/>
          <a:ln w="9525">
            <a:noFill/>
          </a:ln>
        </p:spPr>
        <p:txBody>
          <a:bodyPr wrap="square">
            <a:spAutoFit/>
          </a:bodyPr>
          <a:lstStyle/>
          <a:p>
            <a:pPr eaLnBrk="1" latinLnBrk="0" hangingPunct="1">
              <a:lnSpc>
                <a:spcPct val="150000"/>
              </a:lnSpc>
            </a:pPr>
            <a:r>
              <a:rPr lang="zh-CN" altLang="en-US" sz="2400">
                <a:solidFill>
                  <a:schemeClr val="tx1"/>
                </a:solidFill>
                <a:latin typeface="微软雅黑" panose="020B0503020204020204" charset="-122"/>
                <a:ea typeface="微软雅黑" panose="020B0503020204020204" charset="-122"/>
              </a:rPr>
              <a:t>匀速直线运动的物体，物体受力</a:t>
            </a:r>
            <a:r>
              <a:rPr lang="en-US" altLang="zh-CN" sz="2400">
                <a:solidFill>
                  <a:schemeClr val="tx1"/>
                </a:solidFill>
                <a:latin typeface="微软雅黑" panose="020B0503020204020204" charset="-122"/>
                <a:ea typeface="微软雅黑" panose="020B0503020204020204" charset="-122"/>
              </a:rPr>
              <a:t>F</a:t>
            </a:r>
            <a:r>
              <a:rPr lang="zh-CN" altLang="en-US" sz="2400">
                <a:solidFill>
                  <a:schemeClr val="tx1"/>
                </a:solidFill>
                <a:latin typeface="微软雅黑" panose="020B0503020204020204" charset="-122"/>
                <a:ea typeface="微软雅黑" panose="020B0503020204020204" charset="-122"/>
              </a:rPr>
              <a:t>和运动速度</a:t>
            </a:r>
            <a:r>
              <a:rPr lang="en-US" altLang="zh-CN" sz="2400">
                <a:solidFill>
                  <a:schemeClr val="tx1"/>
                </a:solidFill>
                <a:latin typeface="微软雅黑" panose="020B0503020204020204" charset="-122"/>
                <a:ea typeface="微软雅黑" panose="020B0503020204020204" charset="-122"/>
              </a:rPr>
              <a:t>v</a:t>
            </a:r>
            <a:r>
              <a:rPr lang="zh-CN" altLang="en-US" sz="2400">
                <a:solidFill>
                  <a:schemeClr val="tx1"/>
                </a:solidFill>
                <a:latin typeface="微软雅黑" panose="020B0503020204020204" charset="-122"/>
                <a:ea typeface="微软雅黑" panose="020B0503020204020204" charset="-122"/>
              </a:rPr>
              <a:t>不变</a:t>
            </a:r>
          </a:p>
        </p:txBody>
      </p:sp>
      <p:pic>
        <p:nvPicPr>
          <p:cNvPr id="20483" name="Picture 3"/>
          <p:cNvPicPr>
            <a:picLocks noChangeAspect="1"/>
          </p:cNvPicPr>
          <p:nvPr>
            <p:custDataLst>
              <p:tags r:id="rId6"/>
            </p:custDataLst>
          </p:nvPr>
        </p:nvPicPr>
        <p:blipFill>
          <a:blip r:embed="rId10"/>
          <a:stretch>
            <a:fillRect/>
          </a:stretch>
        </p:blipFill>
        <p:spPr>
          <a:xfrm>
            <a:off x="2291753" y="2783005"/>
            <a:ext cx="4255842" cy="2414999"/>
          </a:xfrm>
          <a:prstGeom prst="rect">
            <a:avLst/>
          </a:prstGeom>
          <a:noFill/>
          <a:ln w="9525">
            <a:noFill/>
          </a:ln>
        </p:spPr>
      </p:pic>
      <p:sp>
        <p:nvSpPr>
          <p:cNvPr id="46084" name="Text Box 4"/>
          <p:cNvSpPr txBox="1"/>
          <p:nvPr>
            <p:custDataLst>
              <p:tags r:id="rId7"/>
            </p:custDataLst>
          </p:nvPr>
        </p:nvSpPr>
        <p:spPr>
          <a:xfrm>
            <a:off x="2291753" y="5154025"/>
            <a:ext cx="7314454" cy="1221081"/>
          </a:xfrm>
          <a:prstGeom prst="rect">
            <a:avLst/>
          </a:prstGeom>
          <a:noFill/>
          <a:ln w="9525">
            <a:noFill/>
          </a:ln>
        </p:spPr>
        <p:txBody>
          <a:bodyPr wrap="square">
            <a:spAutoFit/>
          </a:bodyPr>
          <a:lstStyle/>
          <a:p>
            <a:pPr eaLnBrk="1" latinLnBrk="0" hangingPunct="1">
              <a:lnSpc>
                <a:spcPct val="150000"/>
              </a:lnSpc>
            </a:pPr>
            <a:r>
              <a:rPr lang="zh-CN" altLang="en-US" sz="2400">
                <a:solidFill>
                  <a:srgbClr val="281AE2"/>
                </a:solidFill>
                <a:latin typeface="微软雅黑" panose="020B0503020204020204" charset="-122"/>
                <a:ea typeface="微软雅黑" panose="020B0503020204020204" charset="-122"/>
                <a:cs typeface="微软雅黑" panose="020B0503020204020204" charset="-122"/>
              </a:rPr>
              <a:t>其中，</a:t>
            </a:r>
            <a:r>
              <a:rPr lang="en-US" altLang="zh-CN" sz="2400">
                <a:solidFill>
                  <a:srgbClr val="281AE2"/>
                </a:solidFill>
                <a:latin typeface="微软雅黑" panose="020B0503020204020204" charset="-122"/>
                <a:ea typeface="微软雅黑" panose="020B0503020204020204" charset="-122"/>
                <a:cs typeface="微软雅黑" panose="020B0503020204020204" charset="-122"/>
              </a:rPr>
              <a:t>F</a:t>
            </a:r>
            <a:r>
              <a:rPr lang="zh-CN" altLang="en-US" sz="2400">
                <a:solidFill>
                  <a:srgbClr val="281AE2"/>
                </a:solidFill>
                <a:latin typeface="微软雅黑" panose="020B0503020204020204" charset="-122"/>
                <a:ea typeface="微软雅黑" panose="020B0503020204020204" charset="-122"/>
                <a:cs typeface="微软雅黑" panose="020B0503020204020204" charset="-122"/>
              </a:rPr>
              <a:t>表示物体所受的力，</a:t>
            </a:r>
            <a:r>
              <a:rPr lang="en-US" altLang="zh-CN" sz="2400">
                <a:solidFill>
                  <a:srgbClr val="281AE2"/>
                </a:solidFill>
                <a:latin typeface="微软雅黑" panose="020B0503020204020204" charset="-122"/>
                <a:ea typeface="微软雅黑" panose="020B0503020204020204" charset="-122"/>
                <a:cs typeface="微软雅黑" panose="020B0503020204020204" charset="-122"/>
              </a:rPr>
              <a:t>v</a:t>
            </a:r>
            <a:r>
              <a:rPr lang="zh-CN" altLang="en-US" sz="2400">
                <a:solidFill>
                  <a:srgbClr val="281AE2"/>
                </a:solidFill>
                <a:latin typeface="微软雅黑" panose="020B0503020204020204" charset="-122"/>
                <a:ea typeface="微软雅黑" panose="020B0503020204020204" charset="-122"/>
                <a:cs typeface="微软雅黑" panose="020B0503020204020204" charset="-122"/>
              </a:rPr>
              <a:t>表示物体的运动速度；</a:t>
            </a:r>
          </a:p>
          <a:p>
            <a:pPr eaLnBrk="1" latinLnBrk="0" hangingPunct="1">
              <a:lnSpc>
                <a:spcPct val="150000"/>
              </a:lnSpc>
            </a:pPr>
            <a:r>
              <a:rPr lang="zh-CN" altLang="en-US" sz="2400">
                <a:solidFill>
                  <a:srgbClr val="281AE2"/>
                </a:solidFill>
                <a:latin typeface="微软雅黑" panose="020B0503020204020204" charset="-122"/>
                <a:ea typeface="微软雅黑" panose="020B0503020204020204" charset="-122"/>
                <a:cs typeface="微软雅黑" panose="020B0503020204020204" charset="-122"/>
              </a:rPr>
              <a:t>适用条件：</a:t>
            </a:r>
            <a:r>
              <a:rPr lang="en-US" altLang="zh-CN" sz="2400">
                <a:solidFill>
                  <a:srgbClr val="281AE2"/>
                </a:solidFill>
                <a:latin typeface="微软雅黑" panose="020B0503020204020204" charset="-122"/>
                <a:ea typeface="微软雅黑" panose="020B0503020204020204" charset="-122"/>
                <a:cs typeface="微软雅黑" panose="020B0503020204020204" charset="-122"/>
              </a:rPr>
              <a:t>F</a:t>
            </a:r>
            <a:r>
              <a:rPr lang="zh-CN" altLang="en-US" sz="2400">
                <a:solidFill>
                  <a:srgbClr val="281AE2"/>
                </a:solidFill>
                <a:latin typeface="微软雅黑" panose="020B0503020204020204" charset="-122"/>
                <a:ea typeface="微软雅黑" panose="020B0503020204020204" charset="-122"/>
                <a:cs typeface="微软雅黑" panose="020B0503020204020204" charset="-122"/>
              </a:rPr>
              <a:t>与</a:t>
            </a:r>
            <a:r>
              <a:rPr lang="en-US" altLang="zh-CN" sz="2400">
                <a:solidFill>
                  <a:srgbClr val="281AE2"/>
                </a:solidFill>
                <a:latin typeface="微软雅黑" panose="020B0503020204020204" charset="-122"/>
                <a:ea typeface="微软雅黑" panose="020B0503020204020204" charset="-122"/>
                <a:cs typeface="微软雅黑" panose="020B0503020204020204" charset="-122"/>
              </a:rPr>
              <a:t>v</a:t>
            </a:r>
            <a:r>
              <a:rPr lang="zh-CN" altLang="en-US" sz="2400">
                <a:solidFill>
                  <a:srgbClr val="281AE2"/>
                </a:solidFill>
                <a:latin typeface="微软雅黑" panose="020B0503020204020204" charset="-122"/>
                <a:ea typeface="微软雅黑" panose="020B0503020204020204" charset="-122"/>
                <a:cs typeface="微软雅黑" panose="020B0503020204020204" charset="-122"/>
              </a:rPr>
              <a:t>在同一条直线上。</a:t>
            </a:r>
          </a:p>
        </p:txBody>
      </p:sp>
    </p:spTree>
    <p:extLst>
      <p:ext uri="{BB962C8B-B14F-4D97-AF65-F5344CB8AC3E}">
        <p14:creationId xmlns:p14="http://schemas.microsoft.com/office/powerpoint/2010/main" val="12921294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0-#ppt_w/2"/>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32" fill="hold" grpId="0" nodeType="clickEffect">
                                  <p:stCondLst>
                                    <p:cond delay="0"/>
                                  </p:stCondLst>
                                  <p:childTnLst>
                                    <p:set>
                                      <p:cBhvr>
                                        <p:cTn id="17" dur="1" fill="hold">
                                          <p:stCondLst>
                                            <p:cond delay="0"/>
                                          </p:stCondLst>
                                        </p:cTn>
                                        <p:tgtEl>
                                          <p:spTgt spid="226308"/>
                                        </p:tgtEl>
                                        <p:attrNameLst>
                                          <p:attrName>style.visibility</p:attrName>
                                        </p:attrNameLst>
                                      </p:cBhvr>
                                      <p:to>
                                        <p:strVal val="visible"/>
                                      </p:to>
                                    </p:set>
                                    <p:animEffect transition="in" filter="diamond(out)">
                                      <p:cBhvr>
                                        <p:cTn id="18" dur="1000"/>
                                        <p:tgtEl>
                                          <p:spTgt spid="22630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0483"/>
                                        </p:tgtEl>
                                        <p:attrNameLst>
                                          <p:attrName>style.visibility</p:attrName>
                                        </p:attrNameLst>
                                      </p:cBhvr>
                                      <p:to>
                                        <p:strVal val="visible"/>
                                      </p:to>
                                    </p:set>
                                    <p:animEffect filter="wipe(left)">
                                      <p:cBhvr>
                                        <p:cTn id="23" dur="5000"/>
                                        <p:tgtEl>
                                          <p:spTgt spid="20483"/>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46084"/>
                                        </p:tgtEl>
                                        <p:attrNameLst>
                                          <p:attrName>style.visibility</p:attrName>
                                        </p:attrNameLst>
                                      </p:cBhvr>
                                      <p:to>
                                        <p:strVal val="visible"/>
                                      </p:to>
                                    </p:set>
                                    <p:animEffect transition="in" filter="checkerboard(across)">
                                      <p:cBhvr>
                                        <p:cTn id="28" dur="10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226308" grpId="0"/>
      <p:bldP spid="4608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3"/>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4"/>
            </p:custDataLst>
          </p:nvPr>
        </p:nvSpPr>
        <p:spPr>
          <a:xfrm>
            <a:off x="273473" y="839494"/>
            <a:ext cx="2724647"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四、功率的应用</a:t>
            </a:r>
          </a:p>
        </p:txBody>
      </p:sp>
      <p:sp>
        <p:nvSpPr>
          <p:cNvPr id="2" name="AutoShape 12"/>
          <p:cNvSpPr>
            <a:spLocks noChangeArrowheads="1"/>
          </p:cNvSpPr>
          <p:nvPr>
            <p:custDataLst>
              <p:tags r:id="rId5"/>
            </p:custDataLst>
          </p:nvPr>
        </p:nvSpPr>
        <p:spPr bwMode="auto">
          <a:xfrm>
            <a:off x="273473" y="2083858"/>
            <a:ext cx="1930063" cy="532930"/>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即讲即练</a:t>
            </a:r>
          </a:p>
        </p:txBody>
      </p:sp>
      <p:sp>
        <p:nvSpPr>
          <p:cNvPr id="47106" name="Text Box 2"/>
          <p:cNvSpPr txBox="1"/>
          <p:nvPr>
            <p:custDataLst>
              <p:tags r:id="rId6"/>
            </p:custDataLst>
          </p:nvPr>
        </p:nvSpPr>
        <p:spPr>
          <a:xfrm>
            <a:off x="2285452" y="1949979"/>
            <a:ext cx="9442375" cy="1221081"/>
          </a:xfrm>
          <a:prstGeom prst="rect">
            <a:avLst/>
          </a:prstGeom>
          <a:noFill/>
          <a:ln w="9525">
            <a:noFill/>
          </a:ln>
        </p:spPr>
        <p:txBody>
          <a:bodyPr wrap="square">
            <a:spAutoFit/>
          </a:bodyPr>
          <a:lstStyle/>
          <a:p>
            <a:pPr eaLnBrk="1" latinLnBrk="0" hangingPunct="1">
              <a:lnSpc>
                <a:spcPct val="150000"/>
              </a:lnSpc>
            </a:pPr>
            <a:r>
              <a:rPr lang="zh-CN" altLang="en-US" sz="2400" b="1">
                <a:solidFill>
                  <a:srgbClr val="2115C5"/>
                </a:solidFill>
                <a:latin typeface="微软雅黑" panose="020B0503020204020204" charset="-122"/>
                <a:ea typeface="微软雅黑" panose="020B0503020204020204" charset="-122"/>
                <a:cs typeface="微软雅黑" panose="020B0503020204020204" charset="-122"/>
              </a:rPr>
              <a:t>例二</a:t>
            </a:r>
            <a:r>
              <a:rPr lang="en-US" altLang="zh-CN" sz="2400" b="1">
                <a:solidFill>
                  <a:srgbClr val="2115C5"/>
                </a:solidFill>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一辆功率为</a:t>
            </a:r>
            <a:r>
              <a:rPr lang="en-US" altLang="zh-CN" sz="2400">
                <a:latin typeface="微软雅黑" panose="020B0503020204020204" charset="-122"/>
                <a:ea typeface="微软雅黑" panose="020B0503020204020204" charset="-122"/>
                <a:cs typeface="微软雅黑" panose="020B0503020204020204" charset="-122"/>
              </a:rPr>
              <a:t>45kW</a:t>
            </a:r>
            <a:r>
              <a:rPr lang="zh-CN" altLang="en-US" sz="2400">
                <a:latin typeface="微软雅黑" panose="020B0503020204020204" charset="-122"/>
                <a:ea typeface="微软雅黑" panose="020B0503020204020204" charset="-122"/>
                <a:cs typeface="微软雅黑" panose="020B0503020204020204" charset="-122"/>
              </a:rPr>
              <a:t>的汽车，以</a:t>
            </a:r>
            <a:r>
              <a:rPr lang="en-US" altLang="zh-CN" sz="2400">
                <a:latin typeface="微软雅黑" panose="020B0503020204020204" charset="-122"/>
                <a:ea typeface="微软雅黑" panose="020B0503020204020204" charset="-122"/>
                <a:cs typeface="微软雅黑" panose="020B0503020204020204" charset="-122"/>
              </a:rPr>
              <a:t>72km</a:t>
            </a:r>
            <a:r>
              <a:rPr lang="en-US"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h</a:t>
            </a:r>
            <a:r>
              <a:rPr lang="zh-CN" altLang="en-US" sz="2400">
                <a:latin typeface="微软雅黑" panose="020B0503020204020204" charset="-122"/>
                <a:ea typeface="微软雅黑" panose="020B0503020204020204" charset="-122"/>
                <a:cs typeface="微软雅黑" panose="020B0503020204020204" charset="-122"/>
              </a:rPr>
              <a:t>的速度在平直的公路上匀速行驶</a:t>
            </a:r>
            <a:r>
              <a:rPr lang="en-US" altLang="zh-CN" sz="2400">
                <a:latin typeface="微软雅黑" panose="020B0503020204020204" charset="-122"/>
                <a:ea typeface="微软雅黑" panose="020B0503020204020204" charset="-122"/>
                <a:cs typeface="微软雅黑" panose="020B0503020204020204" charset="-122"/>
              </a:rPr>
              <a:t>30km</a:t>
            </a:r>
            <a:r>
              <a:rPr lang="zh-CN" altLang="en-US" sz="2400">
                <a:latin typeface="微软雅黑" panose="020B0503020204020204" charset="-122"/>
                <a:ea typeface="微软雅黑" panose="020B0503020204020204" charset="-122"/>
                <a:cs typeface="微软雅黑" panose="020B0503020204020204" charset="-122"/>
              </a:rPr>
              <a:t>，求汽车受到的阻力。</a:t>
            </a:r>
          </a:p>
        </p:txBody>
      </p:sp>
      <p:sp>
        <p:nvSpPr>
          <p:cNvPr id="10" name="Text Box 2"/>
          <p:cNvSpPr txBox="1"/>
          <p:nvPr>
            <p:custDataLst>
              <p:tags r:id="rId7"/>
            </p:custDataLst>
          </p:nvPr>
        </p:nvSpPr>
        <p:spPr>
          <a:xfrm>
            <a:off x="2285452" y="3321756"/>
            <a:ext cx="8561465" cy="2349676"/>
          </a:xfrm>
          <a:prstGeom prst="rect">
            <a:avLst/>
          </a:prstGeom>
          <a:noFill/>
          <a:ln w="9525">
            <a:noFill/>
          </a:ln>
        </p:spPr>
        <p:txBody>
          <a:bodyPr wrap="square">
            <a:spAutoFit/>
          </a:bodyPr>
          <a:lstStyle/>
          <a:p>
            <a:pPr eaLnBrk="1" latinLnBrk="0" hangingPunct="1">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解：汽车在平直公路上匀速行驶，根据公式：</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P=Fv</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可知，</a:t>
            </a:r>
          </a:p>
          <a:p>
            <a:pPr eaLnBrk="1" latinLnBrk="0" hangingPunct="1">
              <a:lnSpc>
                <a:spcPct val="150000"/>
              </a:lnSpc>
            </a:pP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a:p>
            <a:pPr eaLnBrk="1" latinLnBrk="0" hangingPunct="1">
              <a:lnSpc>
                <a:spcPct val="150000"/>
              </a:lnSpc>
            </a:pP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a:p>
            <a:pPr eaLnBrk="1" latinLnBrk="0" hangingPunct="1">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汽车受到的阻力为</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2250N</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p:txBody>
      </p:sp>
      <p:graphicFrame>
        <p:nvGraphicFramePr>
          <p:cNvPr id="11" name="对象 10">
            <a:hlinkClick r:id="" action="ppaction://ole?verb=0"/>
          </p:cNvPr>
          <p:cNvGraphicFramePr>
            <a:graphicFrameLocks noChangeAspect="1"/>
          </p:cNvGraphicFramePr>
          <p:nvPr>
            <p:custDataLst>
              <p:tags r:id="rId8"/>
            </p:custDataLst>
          </p:nvPr>
        </p:nvGraphicFramePr>
        <p:xfrm>
          <a:off x="3624460" y="4009908"/>
          <a:ext cx="3740403" cy="1124714"/>
        </p:xfrm>
        <a:graphic>
          <a:graphicData uri="http://schemas.openxmlformats.org/presentationml/2006/ole">
            <mc:AlternateContent xmlns:mc="http://schemas.openxmlformats.org/markup-compatibility/2006">
              <mc:Choice xmlns:v="urn:schemas-microsoft-com:vml" Requires="v">
                <p:oleObj spid="_x0000_s5122" r:id="rId11" imgW="1777365" imgH="520700" progId="Equation.KSEE3">
                  <p:embed/>
                </p:oleObj>
              </mc:Choice>
              <mc:Fallback>
                <p:oleObj r:id="rId11" imgW="1777365" imgH="520700" progId="Equation.KSEE3">
                  <p:embed/>
                  <p:pic>
                    <p:nvPicPr>
                      <p:cNvPr id="0" name=""/>
                      <p:cNvPicPr/>
                      <p:nvPr/>
                    </p:nvPicPr>
                    <p:blipFill>
                      <a:blip r:embed="rId12"/>
                      <a:stretch>
                        <a:fillRect/>
                      </a:stretch>
                    </p:blipFill>
                    <p:spPr>
                      <a:xfrm>
                        <a:off x="3624460" y="4009908"/>
                        <a:ext cx="3740403" cy="1124714"/>
                      </a:xfrm>
                      <a:prstGeom prst="rect">
                        <a:avLst/>
                      </a:prstGeom>
                    </p:spPr>
                  </p:pic>
                </p:oleObj>
              </mc:Fallback>
            </mc:AlternateContent>
          </a:graphicData>
        </a:graphic>
      </p:graphicFrame>
    </p:spTree>
    <p:extLst>
      <p:ext uri="{BB962C8B-B14F-4D97-AF65-F5344CB8AC3E}">
        <p14:creationId xmlns:p14="http://schemas.microsoft.com/office/powerpoint/2010/main" val="29148751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0-#ppt_w/2"/>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47106"/>
                                        </p:tgtEl>
                                        <p:attrNameLst>
                                          <p:attrName>style.visibility</p:attrName>
                                        </p:attrNameLst>
                                      </p:cBhvr>
                                      <p:to>
                                        <p:strVal val="visible"/>
                                      </p:to>
                                    </p:set>
                                    <p:animEffect transition="in" filter="checkerboard(across)">
                                      <p:cBhvr>
                                        <p:cTn id="18" dur="1000"/>
                                        <p:tgtEl>
                                          <p:spTgt spid="4710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10">
                                            <p:txEl>
                                              <p:pRg st="0" end="0"/>
                                            </p:txEl>
                                          </p:spTgt>
                                        </p:tgtEl>
                                        <p:attrNameLst>
                                          <p:attrName>style.visibility</p:attrName>
                                        </p:attrNameLst>
                                      </p:cBhvr>
                                      <p:to>
                                        <p:strVal val="visible"/>
                                      </p:to>
                                    </p:set>
                                    <p:animEffect transition="in" filter="checkerboard(across)">
                                      <p:cBhvr>
                                        <p:cTn id="23" dur="1000"/>
                                        <p:tgtEl>
                                          <p:spTgt spid="10">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nodeType="clickEffect">
                                  <p:stCondLst>
                                    <p:cond delay="0"/>
                                  </p:stCondLst>
                                  <p:childTnLst>
                                    <p:set>
                                      <p:cBhvr>
                                        <p:cTn id="27" dur="1000" fill="hold">
                                          <p:stCondLst>
                                            <p:cond delay="0"/>
                                          </p:stCondLst>
                                        </p:cTn>
                                        <p:tgtEl>
                                          <p:spTgt spid="11"/>
                                        </p:tgtEl>
                                        <p:attrNameLst>
                                          <p:attrName>style.visibility</p:attrName>
                                        </p:attrNameLst>
                                      </p:cBhvr>
                                      <p:to>
                                        <p:strVal val="visible"/>
                                      </p:to>
                                    </p:set>
                                    <p:animEffect transition="in" filter="checkerboard(across)">
                                      <p:cBhvr>
                                        <p:cTn id="28" dur="1000"/>
                                        <p:tgtEl>
                                          <p:spTgt spid="11"/>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10">
                                            <p:txEl>
                                              <p:pRg st="3" end="3"/>
                                            </p:txEl>
                                          </p:spTgt>
                                        </p:tgtEl>
                                        <p:attrNameLst>
                                          <p:attrName>style.visibility</p:attrName>
                                        </p:attrNameLst>
                                      </p:cBhvr>
                                      <p:to>
                                        <p:strVal val="visible"/>
                                      </p:to>
                                    </p:set>
                                    <p:animEffect transition="in" filter="checkerboard(across)">
                                      <p:cBhvr>
                                        <p:cTn id="33" dur="10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4710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★课堂练习</a:t>
            </a:r>
            <a:endParaRPr lang="en-US" altLang="zh-CN"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0" name="文本框 9"/>
          <p:cNvSpPr txBox="1"/>
          <p:nvPr>
            <p:custDataLst>
              <p:tags r:id="rId3"/>
            </p:custDataLst>
          </p:nvPr>
        </p:nvSpPr>
        <p:spPr>
          <a:xfrm>
            <a:off x="4031519" y="1007005"/>
            <a:ext cx="470071"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
        <p:nvSpPr>
          <p:cNvPr id="51202" name="Text Box 2"/>
          <p:cNvSpPr txBox="1"/>
          <p:nvPr>
            <p:custDataLst>
              <p:tags r:id="rId4"/>
            </p:custDataLst>
          </p:nvPr>
        </p:nvSpPr>
        <p:spPr>
          <a:xfrm>
            <a:off x="310020" y="866011"/>
            <a:ext cx="7913069" cy="2914297"/>
          </a:xfrm>
          <a:prstGeom prst="rect">
            <a:avLst/>
          </a:prstGeom>
          <a:noFill/>
          <a:ln w="9525">
            <a:noFill/>
          </a:ln>
        </p:spPr>
        <p:txBody>
          <a:bodyPr wrap="square">
            <a:spAutoFit/>
          </a:bodyPr>
          <a:lstStyle/>
          <a:p>
            <a:pPr eaLnBrk="1" latinLnBrk="0" hangingPunct="1">
              <a:lnSpc>
                <a:spcPct val="150000"/>
              </a:lnSpc>
            </a:pPr>
            <a:r>
              <a:rPr lang="zh-CN" altLang="en-GB" sz="2400">
                <a:latin typeface="微软雅黑" panose="020B0503020204020204" charset="-122"/>
                <a:ea typeface="微软雅黑" panose="020B0503020204020204" charset="-122"/>
                <a:cs typeface="微软雅黑" panose="020B0503020204020204" charset="-122"/>
              </a:rPr>
              <a:t>1．下列说法中正确的是（   　 ）。</a:t>
            </a:r>
            <a:endParaRPr lang="zh-CN" altLang="en-US" sz="2400">
              <a:latin typeface="微软雅黑" panose="020B0503020204020204" charset="-122"/>
              <a:ea typeface="微软雅黑" panose="020B0503020204020204" charset="-122"/>
              <a:cs typeface="微软雅黑" panose="020B0503020204020204" charset="-122"/>
            </a:endParaRPr>
          </a:p>
          <a:p>
            <a:pPr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rPr>
              <a:t>A</a:t>
            </a:r>
            <a:r>
              <a:rPr lang="en-GB"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物体做的功越多，则功率就越大；</a:t>
            </a:r>
          </a:p>
          <a:p>
            <a:pPr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rPr>
              <a:t>B</a:t>
            </a:r>
            <a:r>
              <a:rPr lang="en-GB" altLang="zh-CN" sz="2400">
                <a:latin typeface="微软雅黑" panose="020B0503020204020204" charset="-122"/>
                <a:ea typeface="微软雅黑" panose="020B0503020204020204" charset="-122"/>
                <a:cs typeface="微软雅黑" panose="020B0503020204020204" charset="-122"/>
              </a:rPr>
              <a:t>．</a:t>
            </a:r>
            <a:r>
              <a:rPr lang="zh-CN" altLang="en-GB" sz="2400">
                <a:latin typeface="微软雅黑" panose="020B0503020204020204" charset="-122"/>
                <a:ea typeface="微软雅黑" panose="020B0503020204020204" charset="-122"/>
                <a:cs typeface="微软雅黑" panose="020B0503020204020204" charset="-122"/>
              </a:rPr>
              <a:t>物体做功的时间越短，则功率越大；</a:t>
            </a:r>
            <a:endParaRPr lang="zh-CN" altLang="en-US" sz="2400">
              <a:latin typeface="微软雅黑" panose="020B0503020204020204" charset="-122"/>
              <a:ea typeface="微软雅黑" panose="020B0503020204020204" charset="-122"/>
              <a:cs typeface="微软雅黑" panose="020B0503020204020204" charset="-122"/>
            </a:endParaRPr>
          </a:p>
          <a:p>
            <a:pPr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rPr>
              <a:t>C</a:t>
            </a:r>
            <a:r>
              <a:rPr lang="en-GB" altLang="zh-CN" sz="2400">
                <a:latin typeface="微软雅黑" panose="020B0503020204020204" charset="-122"/>
                <a:ea typeface="微软雅黑" panose="020B0503020204020204" charset="-122"/>
                <a:cs typeface="微软雅黑" panose="020B0503020204020204" charset="-122"/>
              </a:rPr>
              <a:t>．</a:t>
            </a:r>
            <a:r>
              <a:rPr lang="zh-CN" altLang="en-GB" sz="2400">
                <a:latin typeface="微软雅黑" panose="020B0503020204020204" charset="-122"/>
                <a:ea typeface="微软雅黑" panose="020B0503020204020204" charset="-122"/>
                <a:cs typeface="微软雅黑" panose="020B0503020204020204" charset="-122"/>
              </a:rPr>
              <a:t>功率越大，则做功越多；</a:t>
            </a:r>
            <a:endParaRPr lang="zh-CN" altLang="en-US" sz="2400">
              <a:latin typeface="微软雅黑" panose="020B0503020204020204" charset="-122"/>
              <a:ea typeface="微软雅黑" panose="020B0503020204020204" charset="-122"/>
              <a:cs typeface="微软雅黑" panose="020B0503020204020204" charset="-122"/>
            </a:endParaRPr>
          </a:p>
          <a:p>
            <a:pPr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rPr>
              <a:t>D</a:t>
            </a:r>
            <a:r>
              <a:rPr lang="en-GB" altLang="zh-CN" sz="2400">
                <a:latin typeface="微软雅黑" panose="020B0503020204020204" charset="-122"/>
                <a:ea typeface="微软雅黑" panose="020B0503020204020204" charset="-122"/>
                <a:cs typeface="微软雅黑" panose="020B0503020204020204" charset="-122"/>
              </a:rPr>
              <a:t>．</a:t>
            </a:r>
            <a:r>
              <a:rPr lang="zh-CN" altLang="en-GB" sz="2400">
                <a:latin typeface="微软雅黑" panose="020B0503020204020204" charset="-122"/>
                <a:ea typeface="微软雅黑" panose="020B0503020204020204" charset="-122"/>
                <a:cs typeface="微软雅黑" panose="020B0503020204020204" charset="-122"/>
              </a:rPr>
              <a:t>在相同的时间内做的功越多，功率越大</a:t>
            </a:r>
            <a:endParaRPr lang="zh-CN" altLang="en-US" sz="240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7897155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2000" fill="hold">
                                          <p:stCondLst>
                                            <p:cond delay="0"/>
                                          </p:stCondLst>
                                        </p:cTn>
                                        <p:tgtEl>
                                          <p:spTgt spid="51202"/>
                                        </p:tgtEl>
                                        <p:attrNameLst>
                                          <p:attrName>style.visibility</p:attrName>
                                        </p:attrNameLst>
                                      </p:cBhvr>
                                      <p:to>
                                        <p:strVal val="visible"/>
                                      </p:to>
                                    </p:set>
                                    <p:animEffect transition="in" filter="wipe(up)">
                                      <p:cBhvr>
                                        <p:cTn id="7" dur="2000"/>
                                        <p:tgtEl>
                                          <p:spTgt spid="5120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0"/>
                                        </p:tgtEl>
                                        <p:attrNameLst>
                                          <p:attrName>style.visibility</p:attrName>
                                        </p:attrNameLst>
                                      </p:cBhvr>
                                      <p:to>
                                        <p:strVal val="visible"/>
                                      </p:to>
                                    </p:set>
                                    <p:animEffect transition="in" filter="checkerboard(across)">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120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★课堂练习</a:t>
            </a:r>
            <a:endParaRPr lang="en-US" altLang="zh-CN"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0" name="文本框 9"/>
          <p:cNvSpPr txBox="1"/>
          <p:nvPr>
            <p:custDataLst>
              <p:tags r:id="rId3"/>
            </p:custDataLst>
          </p:nvPr>
        </p:nvSpPr>
        <p:spPr>
          <a:xfrm>
            <a:off x="2763714" y="1022527"/>
            <a:ext cx="837432"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快慢</a:t>
            </a:r>
          </a:p>
        </p:txBody>
      </p:sp>
      <p:sp>
        <p:nvSpPr>
          <p:cNvPr id="23554" name="矩形 1"/>
          <p:cNvSpPr/>
          <p:nvPr>
            <p:custDataLst>
              <p:tags r:id="rId4"/>
            </p:custDataLst>
          </p:nvPr>
        </p:nvSpPr>
        <p:spPr>
          <a:xfrm>
            <a:off x="324512" y="918398"/>
            <a:ext cx="11361096" cy="4418013"/>
          </a:xfrm>
          <a:prstGeom prst="rect">
            <a:avLst/>
          </a:prstGeom>
          <a:noFill/>
          <a:ln w="9525">
            <a:noFill/>
          </a:ln>
        </p:spPr>
        <p:txBody>
          <a:bodyPr wrap="square">
            <a:spAutoFit/>
          </a:bodyPr>
          <a:lstStyle/>
          <a:p>
            <a:pPr eaLnBrk="1" latinLnBrk="0" hangingPunct="1">
              <a:lnSpc>
                <a:spcPct val="150000"/>
              </a:lnSpc>
              <a:spcBef>
                <a:spcPct val="0"/>
              </a:spcBef>
              <a:buClr>
                <a:srgbClr val="0066CC"/>
              </a:buClr>
            </a:pPr>
            <a:r>
              <a:rPr lang="en-US" altLang="zh-CN" sz="240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功率表示做功的</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_____</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，功率越大表示做功越</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____</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。功率的大小有</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____</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和</a:t>
            </a:r>
            <a:r>
              <a:rPr lang="en-US" altLang="zh-CN" sz="2400" u="sng">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共同决定。</a:t>
            </a:r>
          </a:p>
          <a:p>
            <a:pPr algn="just">
              <a:lnSpc>
                <a:spcPct val="170000"/>
              </a:lnSpc>
            </a:pPr>
            <a:r>
              <a:rPr lang="en-US" sz="24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使用机械做功时，下面说法正确的是</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p>
          <a:p>
            <a:pPr algn="just">
              <a:lnSpc>
                <a:spcPct val="17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功率大的机器一定比功率小的机器做功多；</a:t>
            </a:r>
          </a:p>
          <a:p>
            <a:pPr algn="just">
              <a:lnSpc>
                <a:spcPct val="17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B.</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功率大的机器一定比功率小的机器做功时间少；</a:t>
            </a:r>
          </a:p>
          <a:p>
            <a:pPr algn="just">
              <a:lnSpc>
                <a:spcPct val="17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C.</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功率小的机器一定比功率大的机器做功慢；</a:t>
            </a:r>
          </a:p>
          <a:p>
            <a:pPr algn="just">
              <a:lnSpc>
                <a:spcPct val="17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D.</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以上说法都不对</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5"/>
            </p:custDataLst>
          </p:nvPr>
        </p:nvSpPr>
        <p:spPr>
          <a:xfrm>
            <a:off x="6506637" y="1022527"/>
            <a:ext cx="588534"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快</a:t>
            </a:r>
          </a:p>
        </p:txBody>
      </p:sp>
      <p:sp>
        <p:nvSpPr>
          <p:cNvPr id="3" name="文本框 2"/>
          <p:cNvSpPr txBox="1"/>
          <p:nvPr>
            <p:custDataLst>
              <p:tags r:id="rId6"/>
            </p:custDataLst>
          </p:nvPr>
        </p:nvSpPr>
        <p:spPr>
          <a:xfrm>
            <a:off x="9146847" y="1022527"/>
            <a:ext cx="588534"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功</a:t>
            </a:r>
          </a:p>
        </p:txBody>
      </p:sp>
      <p:sp>
        <p:nvSpPr>
          <p:cNvPr id="4" name="文本框 3"/>
          <p:cNvSpPr txBox="1"/>
          <p:nvPr>
            <p:custDataLst>
              <p:tags r:id="rId7"/>
            </p:custDataLst>
          </p:nvPr>
        </p:nvSpPr>
        <p:spPr>
          <a:xfrm>
            <a:off x="10110934" y="1022527"/>
            <a:ext cx="853185"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时间</a:t>
            </a:r>
          </a:p>
        </p:txBody>
      </p:sp>
      <p:sp>
        <p:nvSpPr>
          <p:cNvPr id="6" name="文本框 5"/>
          <p:cNvSpPr txBox="1"/>
          <p:nvPr>
            <p:custDataLst>
              <p:tags r:id="rId8"/>
            </p:custDataLst>
          </p:nvPr>
        </p:nvSpPr>
        <p:spPr>
          <a:xfrm>
            <a:off x="5612494" y="2283707"/>
            <a:ext cx="588534"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spTree>
    <p:extLst>
      <p:ext uri="{BB962C8B-B14F-4D97-AF65-F5344CB8AC3E}">
        <p14:creationId xmlns:p14="http://schemas.microsoft.com/office/powerpoint/2010/main" val="7761411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3554"/>
                                        </p:tgtEl>
                                        <p:attrNameLst>
                                          <p:attrName>style.visibility</p:attrName>
                                        </p:attrNameLst>
                                      </p:cBhvr>
                                      <p:to>
                                        <p:strVal val="visible"/>
                                      </p:to>
                                    </p:set>
                                    <p:animEffect transition="in" filter="checkerboard(across)">
                                      <p:cBhvr>
                                        <p:cTn id="7" dur="1000"/>
                                        <p:tgtEl>
                                          <p:spTgt spid="235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0"/>
                                        </p:tgtEl>
                                        <p:attrNameLst>
                                          <p:attrName>style.visibility</p:attrName>
                                        </p:attrNameLst>
                                      </p:cBhvr>
                                      <p:to>
                                        <p:strVal val="visible"/>
                                      </p:to>
                                    </p:set>
                                    <p:animEffect transition="in" filter="checkerboard(across)">
                                      <p:cBhvr>
                                        <p:cTn id="12" dur="10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6"/>
                                        </p:tgtEl>
                                        <p:attrNameLst>
                                          <p:attrName>style.visibility</p:attrName>
                                        </p:attrNameLst>
                                      </p:cBhvr>
                                      <p:to>
                                        <p:strVal val="visible"/>
                                      </p:to>
                                    </p:set>
                                    <p:animEffect transition="in" filter="checkerboard(across)">
                                      <p:cBhvr>
                                        <p:cTn id="3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3554" grpId="0"/>
      <p:bldP spid="2" grpId="0"/>
      <p:bldP spid="3" grpId="0"/>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★课堂练习</a:t>
            </a:r>
            <a:endParaRPr lang="en-US" altLang="zh-CN"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5603" name="Text Box 2"/>
          <p:cNvSpPr/>
          <p:nvPr>
            <p:custDataLst>
              <p:tags r:id="rId3"/>
            </p:custDataLst>
          </p:nvPr>
        </p:nvSpPr>
        <p:spPr>
          <a:xfrm>
            <a:off x="324513" y="866658"/>
            <a:ext cx="11489010" cy="2349676"/>
          </a:xfrm>
          <a:prstGeom prst="rect">
            <a:avLst/>
          </a:prstGeom>
          <a:noFill/>
          <a:ln w="9525">
            <a:noFill/>
          </a:ln>
        </p:spPr>
        <p:txBody>
          <a:bodyPr wrap="square">
            <a:spAutoFit/>
          </a:bodyPr>
          <a:lstStyle/>
          <a:p>
            <a:pPr eaLnBrk="1" latinLnBrk="0" hangingPunct="1">
              <a:lnSpc>
                <a:spcPct val="150000"/>
              </a:lnSpc>
              <a:spcBef>
                <a:spcPct val="0"/>
              </a:spcBef>
            </a:pPr>
            <a:r>
              <a:rPr 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4.</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小刚在体育中考“跳绳”项目中，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1min</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跳了</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120</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次，每次跳起的高度为</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4cm</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，小刚的质量是</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50kg</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g</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取</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10N/Kg</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p>
          <a:p>
            <a:pPr eaLnBrk="1" latinLnBrk="0" hangingPunct="1">
              <a:lnSpc>
                <a:spcPct val="150000"/>
              </a:lnSpc>
              <a:spcBef>
                <a:spcPct val="0"/>
              </a:spcBef>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求：（</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1</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）小刚跳一次做的功；</a:t>
            </a:r>
          </a:p>
          <a:p>
            <a:pPr eaLnBrk="1" latinLnBrk="0" hangingPunct="1">
              <a:lnSpc>
                <a:spcPct val="150000"/>
              </a:lnSpc>
              <a:spcBef>
                <a:spcPct val="0"/>
              </a:spcBef>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2</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）小刚跳绳时的平均功率。 </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5363" name="Text Box 3"/>
          <p:cNvSpPr/>
          <p:nvPr>
            <p:custDataLst>
              <p:tags r:id="rId4"/>
            </p:custDataLst>
          </p:nvPr>
        </p:nvSpPr>
        <p:spPr>
          <a:xfrm>
            <a:off x="324513" y="3377378"/>
            <a:ext cx="6714578" cy="468900"/>
          </a:xfrm>
          <a:prstGeom prst="rect">
            <a:avLst/>
          </a:prstGeom>
          <a:noFill/>
          <a:ln w="9525">
            <a:noFill/>
          </a:ln>
        </p:spPr>
        <p:txBody>
          <a:bodyPr wrap="square">
            <a:spAutoFit/>
          </a:bodyPr>
          <a:lstStyle/>
          <a:p>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解：（１）</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G</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mg</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=50kg×10</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Ｎ</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/kg=500</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Ｎ；</a:t>
            </a:r>
          </a:p>
        </p:txBody>
      </p:sp>
      <p:pic>
        <p:nvPicPr>
          <p:cNvPr id="15364" name="Picture 4"/>
          <p:cNvPicPr preferRelativeResize="0">
            <a:picLocks noGrp="1" noChangeAspect="1"/>
          </p:cNvPicPr>
          <p:nvPr>
            <p:ph sz="half" idx="1"/>
            <p:custDataLst>
              <p:tags r:id="rId5"/>
            </p:custDataLst>
          </p:nvPr>
        </p:nvPicPr>
        <p:blipFill>
          <a:blip r:embed="rId10"/>
          <a:stretch>
            <a:fillRect/>
          </a:stretch>
        </p:blipFill>
        <p:spPr>
          <a:xfrm>
            <a:off x="430373" y="4065529"/>
            <a:ext cx="4741036" cy="376414"/>
          </a:xfrm>
          <a:noFill/>
          <a:ln>
            <a:noFill/>
          </a:ln>
        </p:spPr>
      </p:pic>
      <p:sp>
        <p:nvSpPr>
          <p:cNvPr id="15365" name="Text Box 5"/>
          <p:cNvSpPr/>
          <p:nvPr>
            <p:custDataLst>
              <p:tags r:id="rId6"/>
            </p:custDataLst>
          </p:nvPr>
        </p:nvSpPr>
        <p:spPr>
          <a:xfrm>
            <a:off x="324513" y="4632091"/>
            <a:ext cx="5264037" cy="468900"/>
          </a:xfrm>
          <a:prstGeom prst="rect">
            <a:avLst/>
          </a:prstGeom>
          <a:noFill/>
          <a:ln w="9525">
            <a:noFill/>
          </a:ln>
        </p:spPr>
        <p:txBody>
          <a:bodyPr wrap="square">
            <a:spAutoFit/>
          </a:bodyPr>
          <a:lstStyle/>
          <a:p>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（２）每一次跳起的时间为</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0.5s</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a:t>
            </a:r>
          </a:p>
        </p:txBody>
      </p:sp>
      <p:pic>
        <p:nvPicPr>
          <p:cNvPr id="15366" name="Object 2"/>
          <p:cNvPicPr preferRelativeResize="0">
            <a:picLocks noGrp="1" noChangeAspect="1"/>
          </p:cNvPicPr>
          <p:nvPr>
            <p:custDataLst>
              <p:tags r:id="rId7"/>
            </p:custDataLst>
          </p:nvPr>
        </p:nvPicPr>
        <p:blipFill>
          <a:blip r:embed="rId11"/>
          <a:stretch>
            <a:fillRect/>
          </a:stretch>
        </p:blipFill>
        <p:spPr>
          <a:xfrm>
            <a:off x="5171410" y="4516966"/>
            <a:ext cx="2228741" cy="699794"/>
          </a:xfrm>
          <a:prstGeom prst="rect">
            <a:avLst/>
          </a:prstGeom>
          <a:solidFill>
            <a:schemeClr val="bg1"/>
          </a:solidFill>
          <a:ln w="12700" cmpd="sng">
            <a:noFill/>
            <a:prstDash val="solid"/>
          </a:ln>
        </p:spPr>
      </p:pic>
    </p:spTree>
    <p:extLst>
      <p:ext uri="{BB962C8B-B14F-4D97-AF65-F5344CB8AC3E}">
        <p14:creationId xmlns:p14="http://schemas.microsoft.com/office/powerpoint/2010/main" val="31475084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5603"/>
                                        </p:tgtEl>
                                        <p:attrNameLst>
                                          <p:attrName>style.visibility</p:attrName>
                                        </p:attrNameLst>
                                      </p:cBhvr>
                                      <p:to>
                                        <p:strVal val="visible"/>
                                      </p:to>
                                    </p:set>
                                    <p:animEffect transition="in" filter="checkerboard(across)">
                                      <p:cBhvr>
                                        <p:cTn id="7" dur="1000"/>
                                        <p:tgtEl>
                                          <p:spTgt spid="2560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filter="blinds(horizontal)">
                                      <p:cBhvr>
                                        <p:cTn id="12" dur="500"/>
                                        <p:tgtEl>
                                          <p:spTgt spid="1536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5364"/>
                                        </p:tgtEl>
                                        <p:attrNameLst>
                                          <p:attrName>style.visibility</p:attrName>
                                        </p:attrNameLst>
                                      </p:cBhvr>
                                      <p:to>
                                        <p:strVal val="visible"/>
                                      </p:to>
                                    </p:set>
                                    <p:animEffect filter="blinds(horizontal)">
                                      <p:cBhvr>
                                        <p:cTn id="17" dur="500"/>
                                        <p:tgtEl>
                                          <p:spTgt spid="1536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65"/>
                                        </p:tgtEl>
                                        <p:attrNameLst>
                                          <p:attrName>style.visibility</p:attrName>
                                        </p:attrNameLst>
                                      </p:cBhvr>
                                      <p:to>
                                        <p:strVal val="visible"/>
                                      </p:to>
                                    </p:set>
                                    <p:animEffect filter="blinds(horizontal)">
                                      <p:cBhvr>
                                        <p:cTn id="22" dur="500"/>
                                        <p:tgtEl>
                                          <p:spTgt spid="1536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5366"/>
                                        </p:tgtEl>
                                        <p:attrNameLst>
                                          <p:attrName>style.visibility</p:attrName>
                                        </p:attrNameLst>
                                      </p:cBhvr>
                                      <p:to>
                                        <p:strVal val="visible"/>
                                      </p:to>
                                    </p:set>
                                    <p:anim calcmode="lin" valueType="num">
                                      <p:cBhvr>
                                        <p:cTn id="27" dur="500" fill="hold"/>
                                        <p:tgtEl>
                                          <p:spTgt spid="15366"/>
                                        </p:tgtEl>
                                        <p:attrNameLst>
                                          <p:attrName>ppt_x</p:attrName>
                                        </p:attrNameLst>
                                      </p:cBhvr>
                                      <p:tavLst>
                                        <p:tav tm="0">
                                          <p:val>
                                            <p:strVal val="#ppt_x"/>
                                          </p:val>
                                        </p:tav>
                                        <p:tav tm="100000">
                                          <p:val>
                                            <p:strVal val="#ppt_x"/>
                                          </p:val>
                                        </p:tav>
                                      </p:tavLst>
                                    </p:anim>
                                    <p:anim calcmode="lin" valueType="num">
                                      <p:cBhvr>
                                        <p:cTn id="28"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15363" grpId="0"/>
      <p:bldP spid="153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★课堂练习</a:t>
            </a:r>
            <a:endParaRPr lang="en-US" altLang="zh-CN"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Text Box 2"/>
          <p:cNvSpPr/>
          <p:nvPr>
            <p:custDataLst>
              <p:tags r:id="rId3"/>
            </p:custDataLst>
          </p:nvPr>
        </p:nvSpPr>
        <p:spPr>
          <a:xfrm>
            <a:off x="324199" y="957204"/>
            <a:ext cx="8609038" cy="1785702"/>
          </a:xfrm>
          <a:prstGeom prst="rect">
            <a:avLst/>
          </a:prstGeom>
          <a:noFill/>
          <a:ln w="9525">
            <a:noFill/>
          </a:ln>
        </p:spPr>
        <p:txBody>
          <a:bodyPr>
            <a:spAutoFit/>
          </a:bodyPr>
          <a:lstStyle/>
          <a:p>
            <a:pPr lvl="0" eaLnBrk="1" latinLnBrk="0" hangingPunct="1">
              <a:lnSpc>
                <a:spcPct val="150000"/>
              </a:lnSpc>
              <a:buFont typeface="Wingdings" panose="05000000000000000000" pitchFamily="2" charset="2"/>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5.</a:t>
            </a:r>
            <a:r>
              <a:rPr lang="zh-CN" altLang="en-US" sz="2400">
                <a:latin typeface="微软雅黑" panose="020B0503020204020204" charset="-122"/>
                <a:ea typeface="微软雅黑" panose="020B0503020204020204" charset="-122"/>
                <a:cs typeface="微软雅黑" panose="020B0503020204020204" charset="-122"/>
                <a:sym typeface="宋体" panose="02010600030101010101" pitchFamily="2" charset="-122"/>
              </a:rPr>
              <a:t>汽车的牵引力是</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1000N</a:t>
            </a:r>
            <a:r>
              <a:rPr lang="zh-CN" altLang="en-US" sz="2400">
                <a:latin typeface="微软雅黑" panose="020B0503020204020204" charset="-122"/>
                <a:ea typeface="微软雅黑" panose="020B0503020204020204" charset="-122"/>
                <a:cs typeface="微软雅黑" panose="020B0503020204020204" charset="-122"/>
                <a:sym typeface="宋体" panose="02010600030101010101" pitchFamily="2" charset="-122"/>
              </a:rPr>
              <a:t>，以</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40m/s</a:t>
            </a:r>
            <a:r>
              <a:rPr lang="zh-CN" altLang="en-US" sz="2400">
                <a:latin typeface="微软雅黑" panose="020B0503020204020204" charset="-122"/>
                <a:ea typeface="微软雅黑" panose="020B0503020204020204" charset="-122"/>
                <a:cs typeface="微软雅黑" panose="020B0503020204020204" charset="-122"/>
                <a:sym typeface="宋体" panose="02010600030101010101" pitchFamily="2" charset="-122"/>
              </a:rPr>
              <a:t>的速度匀速行使</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100s</a:t>
            </a:r>
            <a:r>
              <a:rPr lang="zh-CN" altLang="en-US" sz="2400">
                <a:latin typeface="微软雅黑" panose="020B0503020204020204" charset="-122"/>
                <a:ea typeface="微软雅黑" panose="020B0503020204020204" charset="-122"/>
                <a:cs typeface="微软雅黑" panose="020B0503020204020204" charset="-122"/>
                <a:sym typeface="宋体" panose="02010600030101010101" pitchFamily="2" charset="-122"/>
              </a:rPr>
              <a:t>。</a:t>
            </a:r>
          </a:p>
          <a:p>
            <a:pPr lvl="0" eaLnBrk="1" latinLnBrk="0" hangingPunct="1">
              <a:lnSpc>
                <a:spcPct val="150000"/>
              </a:lnSpc>
              <a:buFont typeface="Wingdings" panose="05000000000000000000" pitchFamily="2" charset="2"/>
              <a:buNone/>
            </a:pPr>
            <a:r>
              <a:rPr lang="zh-CN" altLang="en-US" sz="2400">
                <a:latin typeface="微软雅黑" panose="020B0503020204020204" charset="-122"/>
                <a:ea typeface="微软雅黑" panose="020B0503020204020204" charset="-122"/>
                <a:cs typeface="微软雅黑" panose="020B0503020204020204" charset="-122"/>
                <a:sym typeface="宋体" panose="02010600030101010101" pitchFamily="2" charset="-122"/>
              </a:rPr>
              <a:t>求：（</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1</a:t>
            </a:r>
            <a:r>
              <a:rPr lang="zh-CN" altLang="en-US" sz="2400">
                <a:latin typeface="微软雅黑" panose="020B0503020204020204" charset="-122"/>
                <a:ea typeface="微软雅黑" panose="020B0503020204020204" charset="-122"/>
                <a:cs typeface="微软雅黑" panose="020B0503020204020204" charset="-122"/>
                <a:sym typeface="宋体" panose="02010600030101010101" pitchFamily="2" charset="-122"/>
              </a:rPr>
              <a:t>）汽车的在</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100s</a:t>
            </a:r>
            <a:r>
              <a:rPr lang="zh-CN" altLang="en-US" sz="2400">
                <a:latin typeface="微软雅黑" panose="020B0503020204020204" charset="-122"/>
                <a:ea typeface="微软雅黑" panose="020B0503020204020204" charset="-122"/>
                <a:cs typeface="微软雅黑" panose="020B0503020204020204" charset="-122"/>
                <a:sym typeface="宋体" panose="02010600030101010101" pitchFamily="2" charset="-122"/>
              </a:rPr>
              <a:t>内所做的功？</a:t>
            </a:r>
          </a:p>
          <a:p>
            <a:pPr lvl="0" eaLnBrk="1" latinLnBrk="0" hangingPunct="1">
              <a:lnSpc>
                <a:spcPct val="150000"/>
              </a:lnSpc>
              <a:buFont typeface="Wingdings" panose="05000000000000000000" pitchFamily="2" charset="2"/>
              <a:buNone/>
            </a:pPr>
            <a:r>
              <a:rPr lang="zh-CN" altLang="en-US" sz="2400">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2</a:t>
            </a:r>
            <a:r>
              <a:rPr lang="zh-CN" altLang="en-US" sz="2400">
                <a:latin typeface="微软雅黑" panose="020B0503020204020204" charset="-122"/>
                <a:ea typeface="微软雅黑" panose="020B0503020204020204" charset="-122"/>
                <a:cs typeface="微软雅黑" panose="020B0503020204020204" charset="-122"/>
                <a:sym typeface="宋体" panose="02010600030101010101" pitchFamily="2" charset="-122"/>
              </a:rPr>
              <a:t>）汽车的功率是多少？</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6387" name="Text Box 3"/>
          <p:cNvSpPr/>
          <p:nvPr>
            <p:custDataLst>
              <p:tags r:id="rId4"/>
            </p:custDataLst>
          </p:nvPr>
        </p:nvSpPr>
        <p:spPr>
          <a:xfrm>
            <a:off x="427223" y="2925293"/>
            <a:ext cx="7107143" cy="468900"/>
          </a:xfrm>
          <a:prstGeom prst="rect">
            <a:avLst/>
          </a:prstGeom>
          <a:noFill/>
          <a:ln w="9525">
            <a:noFill/>
          </a:ln>
        </p:spPr>
        <p:txBody>
          <a:bodyPr wrap="square">
            <a:spAutoFit/>
          </a:bodyPr>
          <a:lstStyle/>
          <a:p>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解：（</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1</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s=vt</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 = </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40m/s×100s=4000m</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p>
        </p:txBody>
      </p:sp>
      <p:pic>
        <p:nvPicPr>
          <p:cNvPr id="16388" name="Object 2"/>
          <p:cNvPicPr preferRelativeResize="0">
            <a:picLocks noGrp="1" noChangeAspect="1"/>
          </p:cNvPicPr>
          <p:nvPr>
            <p:ph sz="half" idx="1"/>
            <p:custDataLst>
              <p:tags r:id="rId5"/>
            </p:custDataLst>
          </p:nvPr>
        </p:nvPicPr>
        <p:blipFill>
          <a:blip r:embed="rId9"/>
          <a:stretch>
            <a:fillRect/>
          </a:stretch>
        </p:blipFill>
        <p:spPr>
          <a:xfrm>
            <a:off x="551987" y="3676826"/>
            <a:ext cx="5407075" cy="470841"/>
          </a:xfrm>
        </p:spPr>
      </p:pic>
      <p:pic>
        <p:nvPicPr>
          <p:cNvPr id="16390" name="Picture 6"/>
          <p:cNvPicPr>
            <a:picLocks noChangeAspect="1"/>
          </p:cNvPicPr>
          <p:nvPr>
            <p:custDataLst>
              <p:tags r:id="rId6"/>
            </p:custDataLst>
          </p:nvPr>
        </p:nvPicPr>
        <p:blipFill>
          <a:blip r:embed="rId10"/>
          <a:stretch>
            <a:fillRect/>
          </a:stretch>
        </p:blipFill>
        <p:spPr>
          <a:xfrm>
            <a:off x="644615" y="4421894"/>
            <a:ext cx="3415890" cy="775464"/>
          </a:xfrm>
          <a:prstGeom prst="rect">
            <a:avLst/>
          </a:prstGeom>
          <a:noFill/>
          <a:ln w="9525">
            <a:noFill/>
          </a:ln>
        </p:spPr>
      </p:pic>
    </p:spTree>
    <p:extLst>
      <p:ext uri="{BB962C8B-B14F-4D97-AF65-F5344CB8AC3E}">
        <p14:creationId xmlns:p14="http://schemas.microsoft.com/office/powerpoint/2010/main" val="37606937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filter="blinds(horizontal)">
                                      <p:cBhvr>
                                        <p:cTn id="12" dur="500"/>
                                        <p:tgtEl>
                                          <p:spTgt spid="1638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499"/>
                                          </p:stCondLst>
                                        </p:cTn>
                                        <p:tgtEl>
                                          <p:spTgt spid="16388"/>
                                        </p:tgtEl>
                                        <p:attrNameLst>
                                          <p:attrName>style.visibility</p:attrName>
                                        </p:attrNameLst>
                                      </p:cBhvr>
                                      <p:to>
                                        <p:strVal val="visible"/>
                                      </p:to>
                                    </p:set>
                                  </p:childTnLst>
                                </p:cTn>
                              </p:par>
                              <p:par>
                                <p:cTn id="17" presetID="5" presetClass="entr" presetSubtype="10" fill="hold" nodeType="withEffect">
                                  <p:stCondLst>
                                    <p:cond delay="0"/>
                                  </p:stCondLst>
                                  <p:childTnLst>
                                    <p:set>
                                      <p:cBhvr>
                                        <p:cTn id="18" dur="1000" fill="hold">
                                          <p:stCondLst>
                                            <p:cond delay="0"/>
                                          </p:stCondLst>
                                        </p:cTn>
                                        <p:tgtEl>
                                          <p:spTgt spid="16390"/>
                                        </p:tgtEl>
                                        <p:attrNameLst>
                                          <p:attrName>style.visibility</p:attrName>
                                        </p:attrNameLst>
                                      </p:cBhvr>
                                      <p:to>
                                        <p:strVal val="visible"/>
                                      </p:to>
                                    </p:set>
                                    <p:animEffect transition="in" filter="checkerboard(across)">
                                      <p:cBhvr>
                                        <p:cTn id="19" dur="10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3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矩形: 圆角 2"/>
          <p:cNvSpPr/>
          <p:nvPr>
            <p:custDataLst>
              <p:tags r:id="rId3"/>
            </p:custDataLst>
          </p:nvPr>
        </p:nvSpPr>
        <p:spPr>
          <a:xfrm>
            <a:off x="174544" y="954527"/>
            <a:ext cx="1916200" cy="51952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custDataLst>
              <p:tags r:id="rId4"/>
            </p:custDataLst>
          </p:nvPr>
        </p:nvSpPr>
        <p:spPr>
          <a:xfrm>
            <a:off x="3531833" y="3258374"/>
            <a:ext cx="439825"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sp>
        <p:nvSpPr>
          <p:cNvPr id="8" name="文本框 7"/>
          <p:cNvSpPr txBox="1"/>
          <p:nvPr>
            <p:custDataLst>
              <p:tags r:id="rId5"/>
            </p:custDataLst>
          </p:nvPr>
        </p:nvSpPr>
        <p:spPr>
          <a:xfrm>
            <a:off x="2350984" y="1027054"/>
            <a:ext cx="2395723" cy="468900"/>
          </a:xfrm>
          <a:prstGeom prst="rect">
            <a:avLst/>
          </a:prstGeom>
          <a:noFill/>
        </p:spPr>
        <p:txBody>
          <a:bodyPr wrap="square" rtlCol="0">
            <a:spAutoFit/>
          </a:bodyPr>
          <a:lstStyle/>
          <a:p>
            <a:r>
              <a:rPr lang="zh-CN" altLang="en-US" sz="2400" b="1">
                <a:solidFill>
                  <a:srgbClr val="281AE2"/>
                </a:solidFill>
                <a:latin typeface="微软雅黑" panose="020B0503020204020204" charset="-122"/>
                <a:ea typeface="微软雅黑" panose="020B0503020204020204" charset="-122"/>
              </a:rPr>
              <a:t>考点一、功率</a:t>
            </a:r>
          </a:p>
        </p:txBody>
      </p:sp>
      <p:sp>
        <p:nvSpPr>
          <p:cNvPr id="100" name="文本框 99"/>
          <p:cNvSpPr txBox="1"/>
          <p:nvPr>
            <p:custDataLst>
              <p:tags r:id="rId6"/>
            </p:custDataLst>
          </p:nvPr>
        </p:nvSpPr>
        <p:spPr>
          <a:xfrm>
            <a:off x="174544" y="1951273"/>
            <a:ext cx="11674266" cy="2349676"/>
          </a:xfrm>
          <a:prstGeom prst="rect">
            <a:avLst/>
          </a:prstGeom>
          <a:noFill/>
          <a:ln w="9525">
            <a:noFill/>
          </a:ln>
        </p:spPr>
        <p:txBody>
          <a:bodyPr wrap="square">
            <a:spAutoFit/>
          </a:bodyPr>
          <a:lstStyle/>
          <a:p>
            <a:pPr marL="0" indent="0" eaLnBrk="1" latinLnBrk="0" hangingPunct="1">
              <a:lnSpc>
                <a:spcPct val="150000"/>
              </a:lnSpc>
            </a:pPr>
            <a:r>
              <a:rPr lang="zh-CN" sz="2400" b="1">
                <a:latin typeface="微软雅黑" panose="020B0503020204020204" charset="-122"/>
                <a:ea typeface="微软雅黑" panose="020B0503020204020204" charset="-122"/>
                <a:cs typeface="微软雅黑" panose="020B0503020204020204" charset="-122"/>
                <a:sym typeface="+mn-ea"/>
              </a:rPr>
              <a:t>（2019·邵阳）</a:t>
            </a:r>
            <a:r>
              <a:rPr lang="zh-CN" sz="2400">
                <a:latin typeface="微软雅黑" panose="020B0503020204020204" charset="-122"/>
                <a:ea typeface="微软雅黑" panose="020B0503020204020204" charset="-122"/>
                <a:cs typeface="微软雅黑" panose="020B0503020204020204" charset="-122"/>
                <a:sym typeface="+mn-ea"/>
              </a:rPr>
              <a:t>参加今年邵阳市初中毕业学业考试的王小鹏同学听到考试预备铃响了，考室还在四楼呀!一口气从一楼跑到四楼考室，所用时间为30秒。他上楼过程克服自身重力做功的功率最接近（  ）。A．1.5W    B．15W    C．150W    D．1500W
</a:t>
            </a:r>
            <a:endParaRPr lang="zh-CN" sz="240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11254190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checkerboard(across)">
                                      <p:cBhvr>
                                        <p:cTn id="12" dur="1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00"/>
                                        </p:tgtEl>
                                        <p:attrNameLst>
                                          <p:attrName>style.visibility</p:attrName>
                                        </p:attrNameLst>
                                      </p:cBhvr>
                                      <p:to>
                                        <p:strVal val="visible"/>
                                      </p:to>
                                    </p:set>
                                    <p:animEffect transition="in" filter="checkerboard(across)">
                                      <p:cBhvr>
                                        <p:cTn id="17" dur="1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1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矩形: 圆角 2"/>
          <p:cNvSpPr/>
          <p:nvPr>
            <p:custDataLst>
              <p:tags r:id="rId3"/>
            </p:custDataLst>
          </p:nvPr>
        </p:nvSpPr>
        <p:spPr>
          <a:xfrm>
            <a:off x="174544" y="955192"/>
            <a:ext cx="1916200"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7"/>
          <p:cNvSpPr txBox="1"/>
          <p:nvPr>
            <p:custDataLst>
              <p:tags r:id="rId4"/>
            </p:custDataLst>
          </p:nvPr>
        </p:nvSpPr>
        <p:spPr>
          <a:xfrm>
            <a:off x="2409586" y="1004418"/>
            <a:ext cx="2675497" cy="468900"/>
          </a:xfrm>
          <a:prstGeom prst="rect">
            <a:avLst/>
          </a:prstGeom>
          <a:noFill/>
        </p:spPr>
        <p:txBody>
          <a:bodyPr wrap="square" rtlCol="0">
            <a:spAutoFit/>
          </a:bodyPr>
          <a:lstStyle/>
          <a:p>
            <a:r>
              <a:rPr lang="zh-CN" altLang="en-US" sz="2400" b="1">
                <a:solidFill>
                  <a:srgbClr val="281AE2"/>
                </a:solidFill>
                <a:latin typeface="微软雅黑" panose="020B0503020204020204" charset="-122"/>
                <a:ea typeface="微软雅黑" panose="020B0503020204020204" charset="-122"/>
              </a:rPr>
              <a:t>考点一、功率</a:t>
            </a:r>
          </a:p>
        </p:txBody>
      </p:sp>
      <p:sp>
        <p:nvSpPr>
          <p:cNvPr id="3" name="文本框 2"/>
          <p:cNvSpPr txBox="1"/>
          <p:nvPr>
            <p:custDataLst>
              <p:tags r:id="rId5"/>
            </p:custDataLst>
          </p:nvPr>
        </p:nvSpPr>
        <p:spPr>
          <a:xfrm>
            <a:off x="174544" y="1646650"/>
            <a:ext cx="11598021" cy="2349676"/>
          </a:xfrm>
          <a:prstGeom prst="rect">
            <a:avLst/>
          </a:prstGeom>
          <a:noFill/>
          <a:ln w="9525">
            <a:noFill/>
          </a:ln>
        </p:spPr>
        <p:txBody>
          <a:bodyPr wrap="square">
            <a:spAutoFit/>
          </a:bodyPr>
          <a:lstStyle/>
          <a:p>
            <a:pPr marL="0" indent="0" eaLnBrk="1" latinLnBrk="0" hangingPunct="1">
              <a:lnSpc>
                <a:spcPct val="150000"/>
              </a:lnSpc>
            </a:pPr>
            <a:r>
              <a:rPr lang="zh-CN" sz="2400" b="1">
                <a:latin typeface="微软雅黑" panose="020B0503020204020204" charset="-122"/>
                <a:ea typeface="微软雅黑" panose="020B0503020204020204" charset="-122"/>
                <a:cs typeface="微软雅黑" panose="020B0503020204020204" charset="-122"/>
              </a:rPr>
              <a:t>（</a:t>
            </a:r>
            <a:r>
              <a:rPr lang="zh-CN" sz="2400" b="1">
                <a:solidFill>
                  <a:srgbClr val="000000"/>
                </a:solidFill>
                <a:latin typeface="微软雅黑" panose="020B0503020204020204" charset="-122"/>
                <a:ea typeface="微软雅黑" panose="020B0503020204020204" charset="-122"/>
                <a:cs typeface="微软雅黑" panose="020B0503020204020204" charset="-122"/>
              </a:rPr>
              <a:t>2017•绍兴）</a:t>
            </a:r>
            <a:r>
              <a:rPr lang="zh-CN" sz="2400" b="0">
                <a:solidFill>
                  <a:srgbClr val="000000"/>
                </a:solidFill>
                <a:latin typeface="微软雅黑" panose="020B0503020204020204" charset="-122"/>
                <a:ea typeface="微软雅黑" panose="020B0503020204020204" charset="-122"/>
                <a:cs typeface="微软雅黑" panose="020B0503020204020204" charset="-122"/>
              </a:rPr>
              <a:t>如图为四旋翼无人机，质量为1.2千克，下方悬挂着一个质量为0.1千克的摄像机。在10秒内无人机从地面竖直上升了20米，然后边摄像边斜向上飞行了30秒，仪表盘上显示离地高度为36米。无人机前10秒对摄像机做功</a:t>
            </a:r>
            <a:r>
              <a:rPr lang="en-US" sz="2400" b="0" u="sng">
                <a:solidFill>
                  <a:srgbClr val="000000"/>
                </a:solidFill>
                <a:latin typeface="微软雅黑" panose="020B0503020204020204" charset="-122"/>
                <a:ea typeface="微软雅黑" panose="020B0503020204020204" charset="-122"/>
                <a:cs typeface="微软雅黑" panose="020B0503020204020204" charset="-122"/>
              </a:rPr>
              <a:t>       </a:t>
            </a:r>
            <a:r>
              <a:rPr lang="zh-CN" sz="2400" b="0">
                <a:solidFill>
                  <a:srgbClr val="000000"/>
                </a:solidFill>
                <a:latin typeface="微软雅黑" panose="020B0503020204020204" charset="-122"/>
                <a:ea typeface="微软雅黑" panose="020B0503020204020204" charset="-122"/>
                <a:cs typeface="微软雅黑" panose="020B0503020204020204" charset="-122"/>
              </a:rPr>
              <a:t>焦，整个过程中，无人机对摄像机做功的功率为</a:t>
            </a:r>
            <a:r>
              <a:rPr lang="en-US" sz="2400" b="0" u="sng">
                <a:solidFill>
                  <a:srgbClr val="000000"/>
                </a:solidFill>
                <a:latin typeface="微软雅黑" panose="020B0503020204020204" charset="-122"/>
                <a:ea typeface="微软雅黑" panose="020B0503020204020204" charset="-122"/>
                <a:cs typeface="微软雅黑" panose="020B0503020204020204" charset="-122"/>
              </a:rPr>
              <a:t>          </a:t>
            </a:r>
            <a:r>
              <a:rPr lang="zh-CN" sz="2400" b="0">
                <a:solidFill>
                  <a:srgbClr val="000000"/>
                </a:solidFill>
                <a:latin typeface="微软雅黑" panose="020B0503020204020204" charset="-122"/>
                <a:ea typeface="微软雅黑" panose="020B0503020204020204" charset="-122"/>
                <a:cs typeface="微软雅黑" panose="020B0503020204020204" charset="-122"/>
              </a:rPr>
              <a:t>瓦。</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4" name="图片 -2147482385" descr="学科网 版权所有"/>
          <p:cNvPicPr>
            <a:picLocks noChangeAspect="1"/>
          </p:cNvPicPr>
          <p:nvPr>
            <p:custDataLst>
              <p:tags r:id="rId6"/>
            </p:custDataLst>
          </p:nvPr>
        </p:nvPicPr>
        <p:blipFill>
          <a:blip r:embed="rId11"/>
          <a:stretch>
            <a:fillRect/>
          </a:stretch>
        </p:blipFill>
        <p:spPr>
          <a:xfrm>
            <a:off x="3005681" y="4295776"/>
            <a:ext cx="4837445" cy="1867194"/>
          </a:xfrm>
          <a:prstGeom prst="rect">
            <a:avLst/>
          </a:prstGeom>
          <a:noFill/>
          <a:ln w="9525">
            <a:noFill/>
          </a:ln>
        </p:spPr>
      </p:pic>
      <p:sp>
        <p:nvSpPr>
          <p:cNvPr id="15" name="文本框 14"/>
          <p:cNvSpPr txBox="1"/>
          <p:nvPr>
            <p:custDataLst>
              <p:tags r:id="rId7"/>
            </p:custDataLst>
          </p:nvPr>
        </p:nvSpPr>
        <p:spPr>
          <a:xfrm>
            <a:off x="3954645" y="3399367"/>
            <a:ext cx="689983"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0.9</a:t>
            </a:r>
          </a:p>
        </p:txBody>
      </p:sp>
      <p:sp>
        <p:nvSpPr>
          <p:cNvPr id="16" name="文本框 15"/>
          <p:cNvSpPr txBox="1"/>
          <p:nvPr>
            <p:custDataLst>
              <p:tags r:id="rId8"/>
            </p:custDataLst>
          </p:nvPr>
        </p:nvSpPr>
        <p:spPr>
          <a:xfrm>
            <a:off x="8255226" y="2857383"/>
            <a:ext cx="689983"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20</a:t>
            </a:r>
          </a:p>
        </p:txBody>
      </p:sp>
    </p:spTree>
    <p:extLst>
      <p:ext uri="{BB962C8B-B14F-4D97-AF65-F5344CB8AC3E}">
        <p14:creationId xmlns:p14="http://schemas.microsoft.com/office/powerpoint/2010/main" val="10009163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checkerboard(across)">
                                      <p:cBhvr>
                                        <p:cTn id="12" dur="1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14"/>
                                        </p:tgtEl>
                                        <p:attrNameLst>
                                          <p:attrName>style.visibility</p:attrName>
                                        </p:attrNameLst>
                                      </p:cBhvr>
                                      <p:to>
                                        <p:strVal val="visible"/>
                                      </p:to>
                                    </p:set>
                                    <p:animEffect transition="in" filter="checkerboard(across)">
                                      <p:cBhvr>
                                        <p:cTn id="22" dur="10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16"/>
                                        </p:tgtEl>
                                        <p:attrNameLst>
                                          <p:attrName>style.visibility</p:attrName>
                                        </p:attrNameLst>
                                      </p:cBhvr>
                                      <p:to>
                                        <p:strVal val="visible"/>
                                      </p:to>
                                    </p:set>
                                    <p:animEffect transition="in" filter="checkerboard(across)">
                                      <p:cBhvr>
                                        <p:cTn id="27" dur="10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15"/>
                                        </p:tgtEl>
                                        <p:attrNameLst>
                                          <p:attrName>style.visibility</p:attrName>
                                        </p:attrNameLst>
                                      </p:cBhvr>
                                      <p:to>
                                        <p:strVal val="visible"/>
                                      </p:to>
                                    </p:set>
                                    <p:animEffect transition="in" filter="checkerboard(across)">
                                      <p:cBhvr>
                                        <p:cTn id="3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3"/>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★课堂小结</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graphicFrame>
        <p:nvGraphicFramePr>
          <p:cNvPr id="2" name="图示 1"/>
          <p:cNvGraphicFramePr/>
          <p:nvPr>
            <p:custDataLst>
              <p:tags r:id="rId4"/>
            </p:custDataLst>
          </p:nvPr>
        </p:nvGraphicFramePr>
        <p:xfrm>
          <a:off x="282294" y="1119540"/>
          <a:ext cx="11019570" cy="494641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7" name="对象 10">
            <a:hlinkClick r:id="" action="ppaction://ole?verb=0"/>
          </p:cNvPr>
          <p:cNvGraphicFramePr>
            <a:graphicFrameLocks noChangeAspect="1"/>
          </p:cNvGraphicFramePr>
          <p:nvPr>
            <p:custDataLst>
              <p:tags r:id="rId5"/>
            </p:custDataLst>
          </p:nvPr>
        </p:nvGraphicFramePr>
        <p:xfrm>
          <a:off x="9263421" y="3112852"/>
          <a:ext cx="1066796" cy="959791"/>
        </p:xfrm>
        <a:graphic>
          <a:graphicData uri="http://schemas.openxmlformats.org/presentationml/2006/ole">
            <mc:AlternateContent xmlns:mc="http://schemas.openxmlformats.org/markup-compatibility/2006">
              <mc:Choice xmlns:v="urn:schemas-microsoft-com:vml" Requires="v">
                <p:oleObj spid="_x0000_s6146" r:id="rId13" imgW="405765" imgH="355600" progId="Equation.KSEE3">
                  <p:embed/>
                </p:oleObj>
              </mc:Choice>
              <mc:Fallback>
                <p:oleObj r:id="rId13" imgW="405765" imgH="355600" progId="Equation.KSEE3">
                  <p:embed/>
                  <p:pic>
                    <p:nvPicPr>
                      <p:cNvPr id="0" name=""/>
                      <p:cNvPicPr/>
                      <p:nvPr/>
                    </p:nvPicPr>
                    <p:blipFill>
                      <a:blip r:embed="rId14"/>
                      <a:stretch>
                        <a:fillRect/>
                      </a:stretch>
                    </p:blipFill>
                    <p:spPr>
                      <a:xfrm>
                        <a:off x="9263421" y="3112852"/>
                        <a:ext cx="1066796" cy="959791"/>
                      </a:xfrm>
                      <a:prstGeom prst="rect">
                        <a:avLst/>
                      </a:prstGeom>
                    </p:spPr>
                  </p:pic>
                </p:oleObj>
              </mc:Fallback>
            </mc:AlternateContent>
          </a:graphicData>
        </a:graphic>
      </p:graphicFrame>
    </p:spTree>
    <p:extLst>
      <p:ext uri="{BB962C8B-B14F-4D97-AF65-F5344CB8AC3E}">
        <p14:creationId xmlns:p14="http://schemas.microsoft.com/office/powerpoint/2010/main" val="15627615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94968" y="167687"/>
            <a:ext cx="9813128" cy="2010774"/>
          </a:xfrm>
        </p:spPr>
        <p:txBody>
          <a:bodyPr>
            <a:noAutofit/>
          </a:bodyPr>
          <a:lstStyle/>
          <a:p>
            <a:pPr fontAlgn="auto">
              <a:lnSpc>
                <a:spcPct val="150000"/>
              </a:lnSpc>
            </a:pPr>
            <a:r>
              <a:rPr lang="zh-CN" altLang="en-US" sz="4300" dirty="0">
                <a:solidFill>
                  <a:srgbClr val="00B0F0"/>
                </a:solidFill>
                <a:latin typeface="微软雅黑" panose="020B0503020204020204" charset="-122"/>
                <a:ea typeface="微软雅黑" panose="020B0503020204020204" charset="-122"/>
                <a:cs typeface="微软雅黑" panose="020B0503020204020204" charset="-122"/>
              </a:rPr>
              <a:t>2020-2021学年人教版八年级下册</a:t>
            </a:r>
            <a:endParaRPr lang="zh-CN" altLang="en-US" sz="2400"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10" name="副标题 2"/>
          <p:cNvSpPr>
            <a:spLocks noGrp="1"/>
          </p:cNvSpPr>
          <p:nvPr>
            <p:custDataLst>
              <p:tags r:id="rId1"/>
            </p:custDataLst>
          </p:nvPr>
        </p:nvSpPr>
        <p:spPr>
          <a:xfrm>
            <a:off x="3949409" y="3708524"/>
            <a:ext cx="4063025" cy="6758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sz="6000" dirty="0" smtClean="0">
                <a:solidFill>
                  <a:srgbClr val="281AE2"/>
                </a:solidFill>
                <a:latin typeface="微软雅黑" panose="020B0503020204020204" charset="-122"/>
                <a:ea typeface="微软雅黑" panose="020B0503020204020204" charset="-122"/>
                <a:cs typeface="微软雅黑" panose="020B0503020204020204" charset="-122"/>
              </a:rPr>
              <a:t>11.2</a:t>
            </a:r>
            <a:r>
              <a:rPr lang="zh-CN" altLang="en-US" sz="6000" dirty="0" smtClean="0">
                <a:solidFill>
                  <a:srgbClr val="281AE2"/>
                </a:solidFill>
                <a:latin typeface="微软雅黑" panose="020B0503020204020204" charset="-122"/>
                <a:ea typeface="微软雅黑" panose="020B0503020204020204" charset="-122"/>
                <a:cs typeface="微软雅黑" panose="020B0503020204020204" charset="-122"/>
              </a:rPr>
              <a:t> 功</a:t>
            </a:r>
            <a:r>
              <a:rPr lang="zh-CN" altLang="en-US" sz="6000" dirty="0">
                <a:solidFill>
                  <a:srgbClr val="281AE2"/>
                </a:solidFill>
                <a:latin typeface="微软雅黑" panose="020B0503020204020204" charset="-122"/>
                <a:ea typeface="微软雅黑" panose="020B0503020204020204" charset="-122"/>
                <a:cs typeface="微软雅黑" panose="020B0503020204020204" charset="-122"/>
              </a:rPr>
              <a:t>率</a:t>
            </a:r>
            <a:endParaRPr lang="zh-CN" altLang="en-US" sz="6000" dirty="0">
              <a:solidFill>
                <a:srgbClr val="281AE2"/>
              </a:solidFill>
              <a:latin typeface="微软雅黑" panose="020B0503020204020204" charset="-122"/>
              <a:ea typeface="微软雅黑" panose="020B0503020204020204" charset="-122"/>
              <a:cs typeface="微软雅黑" panose="020B0503020204020204" charset="-122"/>
            </a:endParaRPr>
          </a:p>
        </p:txBody>
      </p:sp>
      <p:sp>
        <p:nvSpPr>
          <p:cNvPr id="11" name="副标题 2"/>
          <p:cNvSpPr>
            <a:spLocks noGrp="1"/>
          </p:cNvSpPr>
          <p:nvPr>
            <p:ph type="subTitle" idx="1"/>
            <p:custDataLst>
              <p:tags r:id="rId2"/>
            </p:custDataLst>
          </p:nvPr>
        </p:nvSpPr>
        <p:spPr>
          <a:xfrm>
            <a:off x="3312865" y="2268364"/>
            <a:ext cx="5976664" cy="675863"/>
          </a:xfrm>
        </p:spPr>
        <p:txBody>
          <a:bodyPr>
            <a:noAutofit/>
          </a:bodyPr>
          <a:lstStyle/>
          <a:p>
            <a:r>
              <a:rPr lang="zh-CN" altLang="en-US" sz="4000" b="1" dirty="0">
                <a:solidFill>
                  <a:schemeClr val="accent6">
                    <a:lumMod val="50000"/>
                  </a:schemeClr>
                </a:solidFill>
                <a:latin typeface="微软雅黑" panose="020B0503020204020204" charset="-122"/>
                <a:ea typeface="微软雅黑" panose="020B0503020204020204" charset="-122"/>
                <a:cs typeface="微软雅黑" panose="020B0503020204020204" charset="-122"/>
              </a:rPr>
              <a:t>第十一章  功和机械能</a:t>
            </a:r>
          </a:p>
        </p:txBody>
      </p:sp>
    </p:spTree>
    <p:extLst>
      <p:ext uri="{BB962C8B-B14F-4D97-AF65-F5344CB8AC3E}">
        <p14:creationId xmlns:p14="http://schemas.microsoft.com/office/powerpoint/2010/main" val="295385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ox(in)">
                                      <p:cBhvr>
                                        <p:cTn id="12" dur="20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ox(in)">
                                      <p:cBhvr>
                                        <p:cTn id="17"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p"/>
      <p:bldP spid="1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7</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9154" name="Rectangle 2"/>
          <p:cNvSpPr>
            <a:spLocks noGrp="1" noRot="1"/>
          </p:cNvSpPr>
          <p:nvPr>
            <p:custDataLst>
              <p:tags r:id="rId3"/>
            </p:custDataLst>
          </p:nvPr>
        </p:nvSpPr>
        <p:spPr>
          <a:xfrm>
            <a:off x="324513" y="1017352"/>
            <a:ext cx="11553283" cy="3678767"/>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pPr marL="0" indent="0" latinLnBrk="0">
              <a:lnSpc>
                <a:spcPct val="150000"/>
              </a:lnSpc>
              <a:spcBef>
                <a:spcPct val="0"/>
              </a:spcBef>
              <a:buClr>
                <a:schemeClr val="hlink"/>
              </a:buClr>
              <a:buSzPct val="75000"/>
              <a:buFont typeface="Wingdings" panose="05000000000000000000" pitchFamily="2" charset="2"/>
              <a:buNone/>
            </a:pPr>
            <a:r>
              <a:rPr lang="en-US" altLang="zh-CN" sz="2400">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甲、乙两同学进行爬杆比赛。爬到杆顶时甲用了</a:t>
            </a:r>
            <a:r>
              <a:rPr lang="en-US" altLang="zh-CN" sz="2400">
                <a:latin typeface="微软雅黑" panose="020B0503020204020204" charset="-122"/>
                <a:ea typeface="微软雅黑" panose="020B0503020204020204" charset="-122"/>
                <a:cs typeface="微软雅黑" panose="020B0503020204020204" charset="-122"/>
                <a:sym typeface="+mn-ea"/>
              </a:rPr>
              <a:t>9s</a:t>
            </a:r>
            <a:r>
              <a:rPr lang="zh-CN" altLang="en-US" sz="2400">
                <a:latin typeface="微软雅黑" panose="020B0503020204020204" charset="-122"/>
                <a:ea typeface="微软雅黑" panose="020B0503020204020204" charset="-122"/>
                <a:cs typeface="微软雅黑" panose="020B0503020204020204" charset="-122"/>
                <a:sym typeface="+mn-ea"/>
              </a:rPr>
              <a:t>，乙用了</a:t>
            </a:r>
            <a:r>
              <a:rPr lang="en-US" altLang="zh-CN" sz="2400">
                <a:latin typeface="微软雅黑" panose="020B0503020204020204" charset="-122"/>
                <a:ea typeface="微软雅黑" panose="020B0503020204020204" charset="-122"/>
                <a:cs typeface="微软雅黑" panose="020B0503020204020204" charset="-122"/>
                <a:sym typeface="+mn-ea"/>
              </a:rPr>
              <a:t>10s</a:t>
            </a:r>
            <a:r>
              <a:rPr lang="zh-CN" altLang="en-US" sz="2400">
                <a:latin typeface="微软雅黑" panose="020B0503020204020204" charset="-122"/>
                <a:ea typeface="微软雅黑" panose="020B0503020204020204" charset="-122"/>
                <a:cs typeface="微软雅黑" panose="020B0503020204020204" charset="-122"/>
                <a:sym typeface="+mn-ea"/>
              </a:rPr>
              <a:t>，甲、乙两人质量之比是</a:t>
            </a:r>
            <a:r>
              <a:rPr lang="en-US" altLang="zh-CN" sz="2400">
                <a:latin typeface="微软雅黑" panose="020B0503020204020204" charset="-122"/>
                <a:ea typeface="微软雅黑" panose="020B0503020204020204" charset="-122"/>
                <a:cs typeface="微软雅黑" panose="020B0503020204020204" charset="-122"/>
                <a:sym typeface="+mn-ea"/>
              </a:rPr>
              <a:t>5︰6</a:t>
            </a:r>
            <a:r>
              <a:rPr lang="zh-CN" altLang="en-US" sz="2400">
                <a:latin typeface="微软雅黑" panose="020B0503020204020204" charset="-122"/>
                <a:ea typeface="微软雅黑" panose="020B0503020204020204" charset="-122"/>
                <a:cs typeface="微软雅黑" panose="020B0503020204020204" charset="-122"/>
                <a:sym typeface="+mn-ea"/>
              </a:rPr>
              <a:t>，则他们爬竿的功率之比</a:t>
            </a:r>
            <a:r>
              <a:rPr lang="en-US" altLang="zh-CN" sz="2400" i="1">
                <a:latin typeface="微软雅黑" panose="020B0503020204020204" charset="-122"/>
                <a:ea typeface="微软雅黑" panose="020B0503020204020204" charset="-122"/>
                <a:cs typeface="微软雅黑" panose="020B0503020204020204" charset="-122"/>
                <a:sym typeface="+mn-ea"/>
              </a:rPr>
              <a:t>P</a:t>
            </a:r>
            <a:r>
              <a:rPr lang="zh-CN" altLang="en-US" sz="2400" baseline="-25000">
                <a:latin typeface="微软雅黑" panose="020B0503020204020204" charset="-122"/>
                <a:ea typeface="微软雅黑" panose="020B0503020204020204" charset="-122"/>
                <a:cs typeface="微软雅黑" panose="020B0503020204020204" charset="-122"/>
                <a:sym typeface="+mn-ea"/>
              </a:rPr>
              <a:t>甲</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altLang="zh-CN" sz="2400" i="1">
                <a:latin typeface="微软雅黑" panose="020B0503020204020204" charset="-122"/>
                <a:ea typeface="微软雅黑" panose="020B0503020204020204" charset="-122"/>
                <a:cs typeface="微软雅黑" panose="020B0503020204020204" charset="-122"/>
                <a:sym typeface="+mn-ea"/>
              </a:rPr>
              <a:t>P</a:t>
            </a:r>
            <a:r>
              <a:rPr lang="zh-CN" altLang="en-US" sz="2400" baseline="-25000">
                <a:latin typeface="微软雅黑" panose="020B0503020204020204" charset="-122"/>
                <a:ea typeface="微软雅黑" panose="020B0503020204020204" charset="-122"/>
                <a:cs typeface="微软雅黑" panose="020B0503020204020204" charset="-122"/>
                <a:sym typeface="+mn-ea"/>
              </a:rPr>
              <a:t>乙</a:t>
            </a:r>
            <a:r>
              <a:rPr lang="zh-CN" altLang="en-US" sz="2400">
                <a:latin typeface="微软雅黑" panose="020B0503020204020204" charset="-122"/>
                <a:ea typeface="微软雅黑" panose="020B0503020204020204" charset="-122"/>
                <a:cs typeface="微软雅黑" panose="020B0503020204020204" charset="-122"/>
                <a:sym typeface="+mn-ea"/>
              </a:rPr>
              <a:t>等于（　）。</a:t>
            </a:r>
            <a:endParaRPr lang="zh-CN" altLang="en-US" sz="2400">
              <a:latin typeface="微软雅黑" panose="020B0503020204020204" charset="-122"/>
              <a:ea typeface="微软雅黑" panose="020B0503020204020204" charset="-122"/>
              <a:cs typeface="微软雅黑" panose="020B0503020204020204" charset="-122"/>
            </a:endParaRPr>
          </a:p>
          <a:p>
            <a:pPr marL="0" indent="0" latinLnBrk="0">
              <a:lnSpc>
                <a:spcPct val="150000"/>
              </a:lnSpc>
              <a:spcBef>
                <a:spcPct val="0"/>
              </a:spcBef>
              <a:buClr>
                <a:schemeClr val="hlink"/>
              </a:buClr>
              <a:buSzPct val="75000"/>
              <a:buFont typeface="Wingdings" panose="05000000000000000000" pitchFamily="2" charset="2"/>
              <a:buNone/>
            </a:pP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3︰4                B</a:t>
            </a:r>
            <a:r>
              <a:rPr lang="zh-CN" altLang="en-US" sz="24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4︰3  C</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25︰27            D</a:t>
            </a:r>
            <a:r>
              <a:rPr lang="zh-CN" altLang="en-US" sz="24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27︰25</a:t>
            </a:r>
          </a:p>
          <a:p>
            <a:pPr marL="0" indent="0" latinLnBrk="0">
              <a:lnSpc>
                <a:spcPct val="150000"/>
              </a:lnSpc>
              <a:spcBef>
                <a:spcPct val="0"/>
              </a:spcBef>
              <a:buClr>
                <a:schemeClr val="hlink"/>
              </a:buClr>
              <a:buSzPct val="75000"/>
              <a:buFont typeface="Wingdings" panose="05000000000000000000" pitchFamily="2" charset="2"/>
              <a:buNone/>
            </a:pP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汽车的牵引力是</a:t>
            </a:r>
            <a:r>
              <a:rPr lang="en-US" altLang="zh-CN" sz="2400">
                <a:latin typeface="微软雅黑" panose="020B0503020204020204" charset="-122"/>
                <a:ea typeface="微软雅黑" panose="020B0503020204020204" charset="-122"/>
                <a:cs typeface="微软雅黑" panose="020B0503020204020204" charset="-122"/>
                <a:sym typeface="+mn-ea"/>
              </a:rPr>
              <a:t>1000N,</a:t>
            </a:r>
            <a:r>
              <a:rPr lang="zh-CN" altLang="en-US" sz="2400">
                <a:latin typeface="微软雅黑" panose="020B0503020204020204" charset="-122"/>
                <a:ea typeface="微软雅黑" panose="020B0503020204020204" charset="-122"/>
                <a:cs typeface="微软雅黑" panose="020B0503020204020204" charset="-122"/>
                <a:sym typeface="+mn-ea"/>
              </a:rPr>
              <a:t>以</a:t>
            </a:r>
            <a:r>
              <a:rPr lang="en-US" altLang="zh-CN" sz="2400">
                <a:latin typeface="微软雅黑" panose="020B0503020204020204" charset="-122"/>
                <a:ea typeface="微软雅黑" panose="020B0503020204020204" charset="-122"/>
                <a:cs typeface="微软雅黑" panose="020B0503020204020204" charset="-122"/>
                <a:sym typeface="+mn-ea"/>
              </a:rPr>
              <a:t>40m/s</a:t>
            </a:r>
            <a:r>
              <a:rPr lang="zh-CN" altLang="en-US" sz="2400">
                <a:latin typeface="微软雅黑" panose="020B0503020204020204" charset="-122"/>
                <a:ea typeface="微软雅黑" panose="020B0503020204020204" charset="-122"/>
                <a:cs typeface="微软雅黑" panose="020B0503020204020204" charset="-122"/>
                <a:sym typeface="+mn-ea"/>
              </a:rPr>
              <a:t>的速度匀速行使</a:t>
            </a:r>
            <a:r>
              <a:rPr lang="en-US" altLang="zh-CN" sz="2400">
                <a:latin typeface="微软雅黑" panose="020B0503020204020204" charset="-122"/>
                <a:ea typeface="微软雅黑" panose="020B0503020204020204" charset="-122"/>
                <a:cs typeface="微软雅黑" panose="020B0503020204020204" charset="-122"/>
                <a:sym typeface="+mn-ea"/>
              </a:rPr>
              <a:t>100s.</a:t>
            </a:r>
            <a:r>
              <a:rPr lang="zh-CN" altLang="en-US" sz="2400">
                <a:latin typeface="微软雅黑" panose="020B0503020204020204" charset="-122"/>
                <a:ea typeface="微软雅黑" panose="020B0503020204020204" charset="-122"/>
                <a:cs typeface="微软雅黑" panose="020B0503020204020204" charset="-122"/>
                <a:sym typeface="+mn-ea"/>
              </a:rPr>
              <a:t>求：</a:t>
            </a:r>
            <a:endParaRPr lang="zh-CN" altLang="en-US" sz="2400">
              <a:latin typeface="微软雅黑" panose="020B0503020204020204" charset="-122"/>
              <a:ea typeface="微软雅黑" panose="020B0503020204020204" charset="-122"/>
              <a:cs typeface="微软雅黑" panose="020B0503020204020204" charset="-122"/>
            </a:endParaRPr>
          </a:p>
          <a:p>
            <a:pPr marL="0" indent="0" latinLnBrk="0">
              <a:lnSpc>
                <a:spcPct val="150000"/>
              </a:lnSpc>
              <a:spcBef>
                <a:spcPct val="0"/>
              </a:spcBef>
              <a:buClr>
                <a:schemeClr val="hlink"/>
              </a:buClr>
              <a:buSzPct val="75000"/>
              <a:buFont typeface="Wingdings" panose="05000000000000000000" pitchFamily="2" charset="2"/>
              <a:buNone/>
            </a:pP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）汽车在</a:t>
            </a:r>
            <a:r>
              <a:rPr lang="en-US" altLang="zh-CN" sz="2400">
                <a:latin typeface="微软雅黑" panose="020B0503020204020204" charset="-122"/>
                <a:ea typeface="微软雅黑" panose="020B0503020204020204" charset="-122"/>
                <a:cs typeface="微软雅黑" panose="020B0503020204020204" charset="-122"/>
                <a:sym typeface="+mn-ea"/>
              </a:rPr>
              <a:t>100s</a:t>
            </a:r>
            <a:r>
              <a:rPr lang="zh-CN" altLang="en-US" sz="2400">
                <a:latin typeface="微软雅黑" panose="020B0503020204020204" charset="-122"/>
                <a:ea typeface="微软雅黑" panose="020B0503020204020204" charset="-122"/>
                <a:cs typeface="微软雅黑" panose="020B0503020204020204" charset="-122"/>
                <a:sym typeface="+mn-ea"/>
              </a:rPr>
              <a:t>内所做的功？</a:t>
            </a:r>
            <a:endParaRPr lang="zh-CN" altLang="en-US" sz="2400">
              <a:latin typeface="微软雅黑" panose="020B0503020204020204" charset="-122"/>
              <a:ea typeface="微软雅黑" panose="020B0503020204020204" charset="-122"/>
              <a:cs typeface="微软雅黑" panose="020B0503020204020204" charset="-122"/>
            </a:endParaRPr>
          </a:p>
          <a:p>
            <a:pPr marL="0" indent="0" latinLnBrk="0">
              <a:lnSpc>
                <a:spcPct val="150000"/>
              </a:lnSpc>
              <a:spcBef>
                <a:spcPct val="0"/>
              </a:spcBef>
              <a:buClr>
                <a:schemeClr val="hlink"/>
              </a:buClr>
              <a:buSzPct val="75000"/>
              <a:buFont typeface="Wingdings" panose="05000000000000000000" pitchFamily="2" charset="2"/>
              <a:buNone/>
            </a:pP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）汽车的功率是多少？</a:t>
            </a:r>
            <a:endParaRPr lang="zh-CN" altLang="en-US" sz="2400">
              <a:latin typeface="微软雅黑" panose="020B0503020204020204" charset="-122"/>
              <a:ea typeface="微软雅黑" panose="020B0503020204020204" charset="-122"/>
              <a:cs typeface="微软雅黑" panose="020B0503020204020204" charset="-122"/>
            </a:endParaRPr>
          </a:p>
          <a:p>
            <a:pPr marL="0" indent="0" latinLnBrk="0">
              <a:lnSpc>
                <a:spcPct val="150000"/>
              </a:lnSpc>
              <a:spcBef>
                <a:spcPct val="0"/>
              </a:spcBef>
              <a:buClr>
                <a:schemeClr val="hlink"/>
              </a:buClr>
              <a:buSzPct val="75000"/>
              <a:buFont typeface="Wingdings" panose="05000000000000000000" pitchFamily="2" charset="2"/>
              <a:buNone/>
            </a:pP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4"/>
            </p:custDataLst>
          </p:nvPr>
        </p:nvSpPr>
        <p:spPr>
          <a:xfrm>
            <a:off x="324513" y="4582937"/>
            <a:ext cx="11312576" cy="178440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3.</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质量为</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50kg</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的物体，用</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50N</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的水平推力使它在粗糙水平面上以</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2m/S</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的速度匀速移动</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10m</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a:t>
            </a:r>
          </a:p>
          <a:p>
            <a:pPr marL="0" marR="0" indent="0" algn="l" defTabSz="914400" rtl="0" eaLnBrk="1" fontAlgn="auto" latinLnBrk="1" hangingPunct="0">
              <a:lnSpc>
                <a:spcPct val="150000"/>
              </a:lnSpc>
              <a:spcBef>
                <a:spcPct val="0"/>
              </a:spcBef>
              <a:spcAft>
                <a:spcPct val="0"/>
              </a:spcAft>
              <a:buClrTx/>
              <a:buSzTx/>
              <a:buFontTx/>
              <a:buNone/>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问</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(1)</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功率多大？</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(2)</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重力的功率多大？</a:t>
            </a:r>
            <a:endParaRPr kumimoji="0" lang="zh-CN" altLang="en-US" sz="24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endParaRPr>
          </a:p>
        </p:txBody>
      </p:sp>
      <p:pic>
        <p:nvPicPr>
          <p:cNvPr id="49155" name="New picture"/>
          <p:cNvPicPr/>
          <p:nvPr>
            <p:custDataLst>
              <p:tags r:id="rId5"/>
            </p:custDataLst>
          </p:nvPr>
        </p:nvPicPr>
        <p:blipFill>
          <a:blip r:embed="rId8"/>
          <a:stretch>
            <a:fillRect/>
          </a:stretch>
        </p:blipFill>
        <p:spPr>
          <a:xfrm>
            <a:off x="10623853" y="11331222"/>
            <a:ext cx="340266" cy="258704"/>
          </a:xfrm>
          <a:prstGeom prst="cube">
            <a:avLst/>
          </a:prstGeom>
        </p:spPr>
      </p:pic>
    </p:spTree>
    <p:extLst>
      <p:ext uri="{BB962C8B-B14F-4D97-AF65-F5344CB8AC3E}">
        <p14:creationId xmlns:p14="http://schemas.microsoft.com/office/powerpoint/2010/main" val="34290245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354135"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2350984" y="937801"/>
            <a:ext cx="3613118"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观察下面图片，思考问题</a:t>
            </a:r>
          </a:p>
        </p:txBody>
      </p:sp>
      <p:sp>
        <p:nvSpPr>
          <p:cNvPr id="23" name="AutoShape 12"/>
          <p:cNvSpPr>
            <a:spLocks noChangeArrowheads="1"/>
          </p:cNvSpPr>
          <p:nvPr>
            <p:custDataLst>
              <p:tags r:id="rId4"/>
            </p:custDataLst>
          </p:nvPr>
        </p:nvSpPr>
        <p:spPr bwMode="auto">
          <a:xfrm>
            <a:off x="113422" y="1021880"/>
            <a:ext cx="2090114" cy="54198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观察与思考</a:t>
            </a:r>
          </a:p>
        </p:txBody>
      </p:sp>
      <p:sp>
        <p:nvSpPr>
          <p:cNvPr id="8" name="文本框 7"/>
          <p:cNvSpPr txBox="1"/>
          <p:nvPr>
            <p:custDataLst>
              <p:tags r:id="rId5"/>
            </p:custDataLst>
          </p:nvPr>
        </p:nvSpPr>
        <p:spPr>
          <a:xfrm>
            <a:off x="982990" y="4380501"/>
            <a:ext cx="4511672" cy="178440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lang="zh-CN" altLang="en-US" sz="2400">
                <a:ln>
                  <a:noFill/>
                </a:ln>
                <a:solidFill>
                  <a:srgbClr val="281AE2"/>
                </a:solidFill>
                <a:effectLst/>
                <a:uFillTx/>
                <a:latin typeface="微软雅黑" panose="020B0503020204020204" charset="-122"/>
                <a:ea typeface="微软雅黑" panose="020B0503020204020204" charset="-122"/>
                <a:cs typeface="Arial"/>
                <a:sym typeface="Arial"/>
              </a:rPr>
              <a:t>在相同时间内，</a:t>
            </a:r>
            <a:r>
              <a:rPr kumimoji="0" lang="zh-CN" altLang="en-US"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Arial"/>
                <a:sym typeface="Arial"/>
              </a:rPr>
              <a:t>用挖掘机挖土要远远快于人用铁锹挖土。这说明工作时间相同，但做功不同。</a:t>
            </a:r>
          </a:p>
        </p:txBody>
      </p:sp>
      <p:pic>
        <p:nvPicPr>
          <p:cNvPr id="9" name="图片 8" descr="]6ZHHL_14MW`5LDD_9Z)]CS"/>
          <p:cNvPicPr>
            <a:picLocks noChangeAspect="1"/>
          </p:cNvPicPr>
          <p:nvPr>
            <p:custDataLst>
              <p:tags r:id="rId6"/>
            </p:custDataLst>
          </p:nvPr>
        </p:nvPicPr>
        <p:blipFill>
          <a:blip r:embed="rId12"/>
          <a:stretch>
            <a:fillRect/>
          </a:stretch>
        </p:blipFill>
        <p:spPr>
          <a:xfrm>
            <a:off x="364211" y="1922815"/>
            <a:ext cx="5425348" cy="2347736"/>
          </a:xfrm>
          <a:prstGeom prst="rect">
            <a:avLst/>
          </a:prstGeom>
        </p:spPr>
      </p:pic>
      <p:pic>
        <p:nvPicPr>
          <p:cNvPr id="20492" name="Picture 12"/>
          <p:cNvPicPr>
            <a:picLocks noChangeAspect="1"/>
          </p:cNvPicPr>
          <p:nvPr>
            <p:custDataLst>
              <p:tags r:id="rId7"/>
            </p:custDataLst>
          </p:nvPr>
        </p:nvPicPr>
        <p:blipFill>
          <a:blip r:embed="rId13"/>
          <a:stretch>
            <a:fillRect/>
          </a:stretch>
        </p:blipFill>
        <p:spPr>
          <a:xfrm rot="-60000">
            <a:off x="6454968" y="1783115"/>
            <a:ext cx="4787351" cy="2444750"/>
          </a:xfrm>
          <a:prstGeom prst="rect">
            <a:avLst/>
          </a:prstGeom>
          <a:noFill/>
          <a:ln w="9525">
            <a:noFill/>
          </a:ln>
        </p:spPr>
      </p:pic>
      <p:sp>
        <p:nvSpPr>
          <p:cNvPr id="10" name="文本框 9"/>
          <p:cNvSpPr txBox="1"/>
          <p:nvPr>
            <p:custDataLst>
              <p:tags r:id="rId8"/>
            </p:custDataLst>
          </p:nvPr>
        </p:nvSpPr>
        <p:spPr>
          <a:xfrm>
            <a:off x="6331464" y="4379208"/>
            <a:ext cx="5579728" cy="1785702"/>
          </a:xfrm>
          <a:prstGeom prst="rect">
            <a:avLst/>
          </a:prstGeom>
          <a:noFill/>
        </p:spPr>
        <p:txBody>
          <a:bodyPr wrap="square" rtlCol="0" anchor="t">
            <a:spAutoFit/>
          </a:bodyPr>
          <a:lstStyle/>
          <a:p>
            <a:pPr fontAlgn="auto">
              <a:lnSpc>
                <a:spcPct val="150000"/>
              </a:lnSpc>
            </a:pPr>
            <a:r>
              <a:rPr lang="zh-CN" altLang="en-US" sz="2400">
                <a:solidFill>
                  <a:srgbClr val="281AE2"/>
                </a:solidFill>
                <a:latin typeface="微软雅黑" panose="020B0503020204020204" charset="-122"/>
                <a:ea typeface="微软雅黑" panose="020B0503020204020204" charset="-122"/>
                <a:cs typeface="微软雅黑" panose="020B0503020204020204" charset="-122"/>
                <a:sym typeface="+mn-ea"/>
              </a:rPr>
              <a:t>小明上教室，通常需要</a:t>
            </a:r>
            <a:r>
              <a:rPr lang="en-US" altLang="zh-CN" sz="2400">
                <a:solidFill>
                  <a:srgbClr val="281AE2"/>
                </a:solidFill>
                <a:latin typeface="微软雅黑" panose="020B0503020204020204" charset="-122"/>
                <a:ea typeface="微软雅黑" panose="020B0503020204020204" charset="-122"/>
                <a:cs typeface="微软雅黑" panose="020B0503020204020204" charset="-122"/>
                <a:sym typeface="+mn-ea"/>
              </a:rPr>
              <a:t>1.5min</a:t>
            </a:r>
            <a:r>
              <a:rPr lang="zh-CN" altLang="en-US" sz="2400">
                <a:solidFill>
                  <a:srgbClr val="281AE2"/>
                </a:solidFill>
                <a:latin typeface="微软雅黑" panose="020B0503020204020204" charset="-122"/>
                <a:ea typeface="微软雅黑" panose="020B0503020204020204" charset="-122"/>
                <a:cs typeface="微软雅黑" panose="020B0503020204020204" charset="-122"/>
                <a:sym typeface="+mn-ea"/>
              </a:rPr>
              <a:t>。如果他跑步上教室只需要</a:t>
            </a:r>
            <a:r>
              <a:rPr lang="en-US" altLang="zh-CN" sz="2400">
                <a:solidFill>
                  <a:srgbClr val="281AE2"/>
                </a:solidFill>
                <a:latin typeface="微软雅黑" panose="020B0503020204020204" charset="-122"/>
                <a:ea typeface="微软雅黑" panose="020B0503020204020204" charset="-122"/>
                <a:cs typeface="微软雅黑" panose="020B0503020204020204" charset="-122"/>
                <a:sym typeface="+mn-ea"/>
              </a:rPr>
              <a:t>40s</a:t>
            </a:r>
            <a:r>
              <a:rPr lang="zh-CN" altLang="en-US" sz="2400">
                <a:solidFill>
                  <a:srgbClr val="281AE2"/>
                </a:solidFill>
                <a:latin typeface="微软雅黑" panose="020B0503020204020204" charset="-122"/>
                <a:ea typeface="微软雅黑" panose="020B0503020204020204" charset="-122"/>
                <a:cs typeface="微软雅黑" panose="020B0503020204020204" charset="-122"/>
                <a:sym typeface="+mn-ea"/>
              </a:rPr>
              <a:t>。小明在两种情况下，做的功相同，但做功快慢不同。</a:t>
            </a:r>
          </a:p>
        </p:txBody>
      </p:sp>
      <p:sp>
        <p:nvSpPr>
          <p:cNvPr id="11" name="文本框 10"/>
          <p:cNvSpPr txBox="1"/>
          <p:nvPr>
            <p:custDataLst>
              <p:tags r:id="rId9"/>
            </p:custDataLst>
          </p:nvPr>
        </p:nvSpPr>
        <p:spPr>
          <a:xfrm>
            <a:off x="113422" y="6087298"/>
            <a:ext cx="10932613"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Arial"/>
                <a:sym typeface="Arial"/>
              </a:rPr>
              <a:t>由此可知，要想比较物体做功的快慢，除了做功大小外，还要看做功所用时间。</a:t>
            </a:r>
          </a:p>
        </p:txBody>
      </p:sp>
    </p:spTree>
    <p:extLst>
      <p:ext uri="{BB962C8B-B14F-4D97-AF65-F5344CB8AC3E}">
        <p14:creationId xmlns:p14="http://schemas.microsoft.com/office/powerpoint/2010/main" val="18640444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3"/>
                                        </p:tgtEl>
                                        <p:attrNameLst>
                                          <p:attrName>style.visibility</p:attrName>
                                        </p:attrNameLst>
                                      </p:cBhvr>
                                      <p:to>
                                        <p:strVal val="visible"/>
                                      </p:to>
                                    </p:set>
                                    <p:animEffect transition="in" filter="checkerboard(across)">
                                      <p:cBhvr>
                                        <p:cTn id="13" dur="10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9"/>
                                        </p:tgtEl>
                                        <p:attrNameLst>
                                          <p:attrName>style.visibility</p:attrName>
                                        </p:attrNameLst>
                                      </p:cBhvr>
                                      <p:to>
                                        <p:strVal val="visible"/>
                                      </p:to>
                                    </p:set>
                                    <p:animEffect transition="in" filter="checkerboard(across)">
                                      <p:cBhvr>
                                        <p:cTn id="18" dur="1000"/>
                                        <p:tgtEl>
                                          <p:spTgt spid="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8">
                                            <p:txEl>
                                              <p:pRg st="0" end="0"/>
                                            </p:txEl>
                                          </p:spTgt>
                                        </p:tgtEl>
                                        <p:attrNameLst>
                                          <p:attrName>style.visibility</p:attrName>
                                        </p:attrNameLst>
                                      </p:cBhvr>
                                      <p:to>
                                        <p:strVal val="visible"/>
                                      </p:to>
                                    </p:set>
                                    <p:animEffect transition="in" filter="checkerboard(across)">
                                      <p:cBhvr>
                                        <p:cTn id="23" dur="1000"/>
                                        <p:tgtEl>
                                          <p:spTgt spid="8">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0492"/>
                                        </p:tgtEl>
                                        <p:attrNameLst>
                                          <p:attrName>style.visibility</p:attrName>
                                        </p:attrNameLst>
                                      </p:cBhvr>
                                      <p:to>
                                        <p:strVal val="visible"/>
                                      </p:to>
                                    </p:set>
                                    <p:animEffect transition="in" filter="wipe(left)">
                                      <p:cBhvr>
                                        <p:cTn id="28" dur="2000"/>
                                        <p:tgtEl>
                                          <p:spTgt spid="2049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1" presetClass="entr" presetSubtype="2" fill="hold" grpId="0" nodeType="clickEffect">
                                  <p:stCondLst>
                                    <p:cond delay="0"/>
                                  </p:stCondLst>
                                  <p:childTnLst>
                                    <p:set>
                                      <p:cBhvr>
                                        <p:cTn id="32" dur="1000" fill="hold">
                                          <p:stCondLst>
                                            <p:cond delay="0"/>
                                          </p:stCondLst>
                                        </p:cTn>
                                        <p:tgtEl>
                                          <p:spTgt spid="10"/>
                                        </p:tgtEl>
                                        <p:attrNameLst>
                                          <p:attrName>style.visibility</p:attrName>
                                        </p:attrNameLst>
                                      </p:cBhvr>
                                      <p:to>
                                        <p:strVal val="visible"/>
                                      </p:to>
                                    </p:set>
                                    <p:animEffect transition="in" filter="wheel(2)">
                                      <p:cBhvr>
                                        <p:cTn id="33" dur="1000"/>
                                        <p:tgtEl>
                                          <p:spTgt spid="10"/>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nodeType="clickEffect">
                                  <p:stCondLst>
                                    <p:cond delay="0"/>
                                  </p:stCondLst>
                                  <p:childTnLst>
                                    <p:set>
                                      <p:cBhvr>
                                        <p:cTn id="37" dur="1000" fill="hold">
                                          <p:stCondLst>
                                            <p:cond delay="0"/>
                                          </p:stCondLst>
                                        </p:cTn>
                                        <p:tgtEl>
                                          <p:spTgt spid="11">
                                            <p:txEl>
                                              <p:pRg st="0" end="0"/>
                                            </p:txEl>
                                          </p:spTgt>
                                        </p:tgtEl>
                                        <p:attrNameLst>
                                          <p:attrName>style.visibility</p:attrName>
                                        </p:attrNameLst>
                                      </p:cBhvr>
                                      <p:to>
                                        <p:strVal val="visible"/>
                                      </p:to>
                                    </p:set>
                                    <p:animEffect transition="in" filter="checkerboard(across)">
                                      <p:cBhvr>
                                        <p:cTn id="38"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★学习目标</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8438" name="Text Box 7"/>
          <p:cNvSpPr txBox="1">
            <a:spLocks noChangeArrowheads="1"/>
          </p:cNvSpPr>
          <p:nvPr>
            <p:custDataLst>
              <p:tags r:id="rId3"/>
            </p:custDataLst>
          </p:nvPr>
        </p:nvSpPr>
        <p:spPr bwMode="auto">
          <a:xfrm>
            <a:off x="1219286" y="1524412"/>
            <a:ext cx="8656613" cy="2548231"/>
          </a:xfrm>
          <a:prstGeom prst="rect">
            <a:avLst/>
          </a:prstGeom>
          <a:noFill/>
          <a:ln w="9525">
            <a:noFill/>
            <a:miter lim="800000"/>
          </a:ln>
        </p:spPr>
        <p:txBody>
          <a:bodyPr wrap="square">
            <a:spAutoFit/>
          </a:bodyPr>
          <a:lstStyle/>
          <a:p>
            <a:pPr>
              <a:lnSpc>
                <a:spcPct val="140000"/>
              </a:lnSpc>
            </a:pPr>
            <a:r>
              <a:rPr lang="en-US" altLang="zh-CN" sz="2800" b="1">
                <a:latin typeface="微软雅黑" panose="020B0503020204020204" charset="-122"/>
                <a:ea typeface="微软雅黑" panose="020B0503020204020204" charset="-122"/>
                <a:cs typeface="微软雅黑" panose="020B0503020204020204" charset="-122"/>
                <a:sym typeface="+mn-ea"/>
              </a:rPr>
              <a:t>1.</a:t>
            </a:r>
            <a:r>
              <a:rPr lang="zh-CN" altLang="en-US" sz="2800" b="1">
                <a:latin typeface="微软雅黑" panose="020B0503020204020204" charset="-122"/>
                <a:ea typeface="微软雅黑" panose="020B0503020204020204" charset="-122"/>
                <a:cs typeface="微软雅黑" panose="020B0503020204020204" charset="-122"/>
                <a:sym typeface="+mn-ea"/>
              </a:rPr>
              <a:t>理解功率的概念；</a:t>
            </a:r>
            <a:endParaRPr lang="zh-CN" altLang="en-US" sz="2800" b="1">
              <a:latin typeface="微软雅黑" panose="020B0503020204020204" charset="-122"/>
              <a:ea typeface="微软雅黑" panose="020B0503020204020204" charset="-122"/>
              <a:cs typeface="微软雅黑" panose="020B0503020204020204" charset="-122"/>
            </a:endParaRPr>
          </a:p>
          <a:p>
            <a:pPr>
              <a:lnSpc>
                <a:spcPct val="140000"/>
              </a:lnSpc>
            </a:pPr>
            <a:r>
              <a:rPr lang="en-US" altLang="zh-CN" sz="2800" b="1">
                <a:latin typeface="微软雅黑" panose="020B0503020204020204" charset="-122"/>
                <a:ea typeface="微软雅黑" panose="020B0503020204020204" charset="-122"/>
                <a:cs typeface="微软雅黑" panose="020B0503020204020204" charset="-122"/>
                <a:sym typeface="+mn-ea"/>
              </a:rPr>
              <a:t>2.</a:t>
            </a:r>
            <a:r>
              <a:rPr lang="zh-CN" altLang="en-US" sz="2800" b="1">
                <a:latin typeface="微软雅黑" panose="020B0503020204020204" charset="-122"/>
                <a:ea typeface="微软雅黑" panose="020B0503020204020204" charset="-122"/>
                <a:cs typeface="微软雅黑" panose="020B0503020204020204" charset="-122"/>
                <a:sym typeface="+mn-ea"/>
              </a:rPr>
              <a:t>会利用功率解释生活中常见现象；</a:t>
            </a:r>
            <a:endParaRPr lang="zh-CN" altLang="en-US" sz="2800" b="1">
              <a:latin typeface="微软雅黑" panose="020B0503020204020204" charset="-122"/>
              <a:ea typeface="微软雅黑" panose="020B0503020204020204" charset="-122"/>
              <a:cs typeface="微软雅黑" panose="020B0503020204020204" charset="-122"/>
            </a:endParaRPr>
          </a:p>
          <a:p>
            <a:pPr>
              <a:lnSpc>
                <a:spcPct val="140000"/>
              </a:lnSpc>
            </a:pPr>
            <a:r>
              <a:rPr lang="en-US" altLang="zh-CN" sz="2800" b="1">
                <a:latin typeface="微软雅黑" panose="020B0503020204020204" charset="-122"/>
                <a:ea typeface="微软雅黑" panose="020B0503020204020204" charset="-122"/>
                <a:cs typeface="微软雅黑" panose="020B0503020204020204" charset="-122"/>
                <a:sym typeface="+mn-ea"/>
              </a:rPr>
              <a:t>3.</a:t>
            </a:r>
            <a:r>
              <a:rPr lang="zh-CN" altLang="en-US" sz="2800" b="1">
                <a:latin typeface="微软雅黑" panose="020B0503020204020204" charset="-122"/>
                <a:ea typeface="微软雅黑" panose="020B0503020204020204" charset="-122"/>
                <a:cs typeface="微软雅黑" panose="020B0503020204020204" charset="-122"/>
                <a:sym typeface="+mn-ea"/>
              </a:rPr>
              <a:t>认识生活中常见功率值；</a:t>
            </a:r>
            <a:endParaRPr lang="en-US" altLang="zh-CN" sz="2800" b="1">
              <a:latin typeface="微软雅黑" panose="020B0503020204020204" charset="-122"/>
              <a:ea typeface="微软雅黑" panose="020B0503020204020204" charset="-122"/>
              <a:cs typeface="微软雅黑" panose="020B0503020204020204" charset="-122"/>
            </a:endParaRPr>
          </a:p>
          <a:p>
            <a:pPr>
              <a:lnSpc>
                <a:spcPct val="140000"/>
              </a:lnSpc>
            </a:pPr>
            <a:r>
              <a:rPr lang="en-US" altLang="zh-CN" sz="2800" b="1">
                <a:latin typeface="微软雅黑" panose="020B0503020204020204" charset="-122"/>
                <a:ea typeface="微软雅黑" panose="020B0503020204020204" charset="-122"/>
                <a:cs typeface="微软雅黑" panose="020B0503020204020204" charset="-122"/>
                <a:sym typeface="+mn-ea"/>
              </a:rPr>
              <a:t>4.</a:t>
            </a:r>
            <a:r>
              <a:rPr lang="zh-CN" altLang="en-US" sz="2800" b="1">
                <a:latin typeface="微软雅黑" panose="020B0503020204020204" charset="-122"/>
                <a:ea typeface="微软雅黑" panose="020B0503020204020204" charset="-122"/>
                <a:cs typeface="微软雅黑" panose="020B0503020204020204" charset="-122"/>
                <a:sym typeface="+mn-ea"/>
              </a:rPr>
              <a:t>能进行功率的简单计算。</a:t>
            </a:r>
            <a:endParaRPr lang="zh-CN" altLang="en-US" sz="2800" b="1">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42097515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000" fill="hold">
                                          <p:stCondLst>
                                            <p:cond delay="0"/>
                                          </p:stCondLst>
                                        </p:cTn>
                                        <p:tgtEl>
                                          <p:spTgt spid="18438">
                                            <p:txEl>
                                              <p:pRg st="0" end="0"/>
                                            </p:txEl>
                                          </p:spTgt>
                                        </p:tgtEl>
                                        <p:attrNameLst>
                                          <p:attrName>style.visibility</p:attrName>
                                        </p:attrNameLst>
                                      </p:cBhvr>
                                      <p:to>
                                        <p:strVal val="visible"/>
                                      </p:to>
                                    </p:set>
                                    <p:animEffect transition="in" filter="barn(inVertical)">
                                      <p:cBhvr>
                                        <p:cTn id="7" dur="1000"/>
                                        <p:tgtEl>
                                          <p:spTgt spid="1843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000" fill="hold">
                                          <p:stCondLst>
                                            <p:cond delay="0"/>
                                          </p:stCondLst>
                                        </p:cTn>
                                        <p:tgtEl>
                                          <p:spTgt spid="18438">
                                            <p:txEl>
                                              <p:pRg st="1" end="1"/>
                                            </p:txEl>
                                          </p:spTgt>
                                        </p:tgtEl>
                                        <p:attrNameLst>
                                          <p:attrName>style.visibility</p:attrName>
                                        </p:attrNameLst>
                                      </p:cBhvr>
                                      <p:to>
                                        <p:strVal val="visible"/>
                                      </p:to>
                                    </p:set>
                                    <p:animEffect transition="in" filter="barn(inVertical)">
                                      <p:cBhvr>
                                        <p:cTn id="12" dur="1000"/>
                                        <p:tgtEl>
                                          <p:spTgt spid="1843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000" fill="hold">
                                          <p:stCondLst>
                                            <p:cond delay="0"/>
                                          </p:stCondLst>
                                        </p:cTn>
                                        <p:tgtEl>
                                          <p:spTgt spid="18438">
                                            <p:txEl>
                                              <p:pRg st="2" end="2"/>
                                            </p:txEl>
                                          </p:spTgt>
                                        </p:tgtEl>
                                        <p:attrNameLst>
                                          <p:attrName>style.visibility</p:attrName>
                                        </p:attrNameLst>
                                      </p:cBhvr>
                                      <p:to>
                                        <p:strVal val="visible"/>
                                      </p:to>
                                    </p:set>
                                    <p:animEffect transition="in" filter="barn(inVertical)">
                                      <p:cBhvr>
                                        <p:cTn id="17" dur="1000"/>
                                        <p:tgtEl>
                                          <p:spTgt spid="1843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000" fill="hold">
                                          <p:stCondLst>
                                            <p:cond delay="0"/>
                                          </p:stCondLst>
                                        </p:cTn>
                                        <p:tgtEl>
                                          <p:spTgt spid="18438">
                                            <p:txEl>
                                              <p:pRg st="3" end="3"/>
                                            </p:txEl>
                                          </p:spTgt>
                                        </p:tgtEl>
                                        <p:attrNameLst>
                                          <p:attrName>style.visibility</p:attrName>
                                        </p:attrNameLst>
                                      </p:cBhvr>
                                      <p:to>
                                        <p:strVal val="visible"/>
                                      </p:to>
                                    </p:set>
                                    <p:animEffect transition="in" filter="barn(inVertical)">
                                      <p:cBhvr>
                                        <p:cTn id="22" dur="1000"/>
                                        <p:tgtEl>
                                          <p:spTgt spid="184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3"/>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4"/>
            </p:custDataLst>
          </p:nvPr>
        </p:nvSpPr>
        <p:spPr>
          <a:xfrm>
            <a:off x="273473" y="839494"/>
            <a:ext cx="1930693"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一、功率</a:t>
            </a:r>
          </a:p>
        </p:txBody>
      </p:sp>
      <p:sp>
        <p:nvSpPr>
          <p:cNvPr id="23" name="AutoShape 12"/>
          <p:cNvSpPr>
            <a:spLocks noChangeArrowheads="1"/>
          </p:cNvSpPr>
          <p:nvPr>
            <p:custDataLst>
              <p:tags r:id="rId5"/>
            </p:custDataLst>
          </p:nvPr>
        </p:nvSpPr>
        <p:spPr bwMode="auto">
          <a:xfrm>
            <a:off x="273473" y="2080625"/>
            <a:ext cx="1798998" cy="51805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功率定义</a:t>
            </a:r>
          </a:p>
        </p:txBody>
      </p:sp>
      <p:sp>
        <p:nvSpPr>
          <p:cNvPr id="9" name="文本框 8"/>
          <p:cNvSpPr txBox="1"/>
          <p:nvPr>
            <p:custDataLst>
              <p:tags r:id="rId6"/>
            </p:custDataLst>
          </p:nvPr>
        </p:nvSpPr>
        <p:spPr>
          <a:xfrm>
            <a:off x="2203536" y="1942865"/>
            <a:ext cx="6632662"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物体做的功与完成这些功所用时间之比叫功率</a:t>
            </a:r>
          </a:p>
        </p:txBody>
      </p:sp>
      <p:sp>
        <p:nvSpPr>
          <p:cNvPr id="10" name="AutoShape 12"/>
          <p:cNvSpPr>
            <a:spLocks noChangeArrowheads="1"/>
          </p:cNvSpPr>
          <p:nvPr>
            <p:custDataLst>
              <p:tags r:id="rId7"/>
            </p:custDataLst>
          </p:nvPr>
        </p:nvSpPr>
        <p:spPr bwMode="auto">
          <a:xfrm>
            <a:off x="273473" y="2856089"/>
            <a:ext cx="1799628" cy="472781"/>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功率公式</a:t>
            </a:r>
          </a:p>
        </p:txBody>
      </p:sp>
      <p:graphicFrame>
        <p:nvGraphicFramePr>
          <p:cNvPr id="13" name="对象 12">
            <a:hlinkClick r:id="" action="ppaction://ole?verb=0"/>
          </p:cNvPr>
          <p:cNvGraphicFramePr>
            <a:graphicFrameLocks noChangeAspect="1"/>
          </p:cNvGraphicFramePr>
          <p:nvPr>
            <p:custDataLst>
              <p:tags r:id="rId8"/>
            </p:custDataLst>
          </p:nvPr>
        </p:nvGraphicFramePr>
        <p:xfrm>
          <a:off x="2361696" y="2728031"/>
          <a:ext cx="810337" cy="728898"/>
        </p:xfrm>
        <a:graphic>
          <a:graphicData uri="http://schemas.openxmlformats.org/presentationml/2006/ole">
            <mc:AlternateContent xmlns:mc="http://schemas.openxmlformats.org/markup-compatibility/2006">
              <mc:Choice xmlns:v="urn:schemas-microsoft-com:vml" Requires="v">
                <p:oleObj spid="_x0000_s3074" r:id="rId13" imgW="405765" imgH="355600" progId="Equation.KSEE3">
                  <p:embed/>
                </p:oleObj>
              </mc:Choice>
              <mc:Fallback>
                <p:oleObj r:id="rId13" imgW="405765" imgH="355600" progId="Equation.KSEE3">
                  <p:embed/>
                  <p:pic>
                    <p:nvPicPr>
                      <p:cNvPr id="0" name=""/>
                      <p:cNvPicPr/>
                      <p:nvPr/>
                    </p:nvPicPr>
                    <p:blipFill>
                      <a:blip r:embed="rId14"/>
                      <a:stretch>
                        <a:fillRect/>
                      </a:stretch>
                    </p:blipFill>
                    <p:spPr>
                      <a:xfrm>
                        <a:off x="2361696" y="2728031"/>
                        <a:ext cx="810337" cy="728898"/>
                      </a:xfrm>
                      <a:prstGeom prst="rect">
                        <a:avLst/>
                      </a:prstGeom>
                    </p:spPr>
                  </p:pic>
                </p:oleObj>
              </mc:Fallback>
            </mc:AlternateContent>
          </a:graphicData>
        </a:graphic>
      </p:graphicFrame>
      <p:sp>
        <p:nvSpPr>
          <p:cNvPr id="15" name="文本框 14"/>
          <p:cNvSpPr txBox="1"/>
          <p:nvPr>
            <p:custDataLst>
              <p:tags r:id="rId9"/>
            </p:custDataLst>
          </p:nvPr>
        </p:nvSpPr>
        <p:spPr>
          <a:xfrm>
            <a:off x="2204166" y="3456929"/>
            <a:ext cx="8526808" cy="178440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其中，</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P—</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功率，单位</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瓦特</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，简称</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瓦</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，符号</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W</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          </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W—</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功，单位</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焦耳</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，简称</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焦</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，符号</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J</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           </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做功时间，单位</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秒</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，符号</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s</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a:t>
            </a:r>
          </a:p>
        </p:txBody>
      </p:sp>
      <p:sp>
        <p:nvSpPr>
          <p:cNvPr id="16" name="文本框 15"/>
          <p:cNvSpPr txBox="1"/>
          <p:nvPr>
            <p:custDataLst>
              <p:tags r:id="rId10"/>
            </p:custDataLst>
          </p:nvPr>
        </p:nvSpPr>
        <p:spPr>
          <a:xfrm>
            <a:off x="2204166" y="5241337"/>
            <a:ext cx="8312566" cy="12197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功率单位还有千瓦（</a:t>
            </a:r>
            <a:r>
              <a:rPr kumimoji="0" lang="en-US" altLang="zh-CN"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kW</a:t>
            </a:r>
            <a:r>
              <a:rPr kumimoji="0" lang="zh-CN" altLang="en-US"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）、兆瓦（</a:t>
            </a:r>
            <a:r>
              <a:rPr kumimoji="0" lang="en-US" altLang="zh-CN"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MW</a:t>
            </a:r>
            <a:r>
              <a:rPr kumimoji="0" lang="zh-CN" altLang="en-US"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a:t>
            </a:r>
            <a:endParaRPr kumimoji="0" lang="en-US" altLang="zh-CN"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endParaRPr>
          </a:p>
          <a:p>
            <a:pPr marL="0" marR="0" indent="0" algn="l" defTabSz="914400" rtl="0" eaLnBrk="1" fontAlgn="auto" latinLnBrk="1" hangingPunct="0">
              <a:lnSpc>
                <a:spcPct val="150000"/>
              </a:lnSpc>
              <a:spcBef>
                <a:spcPct val="0"/>
              </a:spcBef>
              <a:spcAft>
                <a:spcPct val="0"/>
              </a:spcAft>
              <a:buClrTx/>
              <a:buSzTx/>
              <a:buFontTx/>
              <a:buNone/>
            </a:pPr>
            <a:r>
              <a:rPr kumimoji="0" lang="en-US" altLang="zh-CN"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1MW=10</a:t>
            </a:r>
            <a:r>
              <a:rPr kumimoji="0" lang="en-US" altLang="zh-CN" sz="2400" b="0" i="0" baseline="3000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3</a:t>
            </a:r>
            <a:r>
              <a:rPr kumimoji="0" lang="en-US" altLang="zh-CN"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kW=10</a:t>
            </a:r>
            <a:r>
              <a:rPr kumimoji="0" lang="en-US" altLang="zh-CN" sz="2400" b="0" i="0" u="none" strike="noStrike" cap="none" spc="0" normalizeH="0" baseline="3000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6</a:t>
            </a:r>
            <a:r>
              <a:rPr kumimoji="0" lang="en-US" altLang="zh-CN"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W</a:t>
            </a:r>
            <a:r>
              <a:rPr kumimoji="0" lang="zh-CN" altLang="en-US" sz="24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a:t>
            </a:r>
          </a:p>
        </p:txBody>
      </p:sp>
    </p:spTree>
    <p:extLst>
      <p:ext uri="{BB962C8B-B14F-4D97-AF65-F5344CB8AC3E}">
        <p14:creationId xmlns:p14="http://schemas.microsoft.com/office/powerpoint/2010/main" val="26337511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0-#ppt_w/2"/>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18" dur="1000"/>
                                        <p:tgtEl>
                                          <p:spTgt spid="9">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0-#ppt_w/2"/>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nodeType="clickEffect">
                                  <p:stCondLst>
                                    <p:cond delay="0"/>
                                  </p:stCondLst>
                                  <p:childTnLst>
                                    <p:set>
                                      <p:cBhvr>
                                        <p:cTn id="28" dur="1000" fill="hold">
                                          <p:stCondLst>
                                            <p:cond delay="0"/>
                                          </p:stCondLst>
                                        </p:cTn>
                                        <p:tgtEl>
                                          <p:spTgt spid="13"/>
                                        </p:tgtEl>
                                        <p:attrNameLst>
                                          <p:attrName>style.visibility</p:attrName>
                                        </p:attrNameLst>
                                      </p:cBhvr>
                                      <p:to>
                                        <p:strVal val="visible"/>
                                      </p:to>
                                    </p:set>
                                    <p:animEffect transition="in" filter="checkerboard(across)">
                                      <p:cBhvr>
                                        <p:cTn id="29" dur="1000"/>
                                        <p:tgtEl>
                                          <p:spTgt spid="13"/>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 presetClass="entr" presetSubtype="10" fill="hold" nodeType="clickEffect">
                                  <p:stCondLst>
                                    <p:cond delay="0"/>
                                  </p:stCondLst>
                                  <p:childTnLst>
                                    <p:set>
                                      <p:cBhvr>
                                        <p:cTn id="33" dur="1000" fill="hold">
                                          <p:stCondLst>
                                            <p:cond delay="0"/>
                                          </p:stCondLst>
                                        </p:cTn>
                                        <p:tgtEl>
                                          <p:spTgt spid="15">
                                            <p:txEl>
                                              <p:pRg st="0" end="0"/>
                                            </p:txEl>
                                          </p:spTgt>
                                        </p:tgtEl>
                                        <p:attrNameLst>
                                          <p:attrName>style.visibility</p:attrName>
                                        </p:attrNameLst>
                                      </p:cBhvr>
                                      <p:to>
                                        <p:strVal val="visible"/>
                                      </p:to>
                                    </p:set>
                                    <p:animEffect transition="in" filter="checkerboard(across)">
                                      <p:cBhvr>
                                        <p:cTn id="34" dur="1000"/>
                                        <p:tgtEl>
                                          <p:spTgt spid="15">
                                            <p:txEl>
                                              <p:pRg st="0" end="0"/>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5" presetClass="entr" presetSubtype="10" fill="hold" nodeType="clickEffect">
                                  <p:stCondLst>
                                    <p:cond delay="0"/>
                                  </p:stCondLst>
                                  <p:childTnLst>
                                    <p:set>
                                      <p:cBhvr>
                                        <p:cTn id="38" dur="1000" fill="hold">
                                          <p:stCondLst>
                                            <p:cond delay="0"/>
                                          </p:stCondLst>
                                        </p:cTn>
                                        <p:tgtEl>
                                          <p:spTgt spid="15">
                                            <p:txEl>
                                              <p:pRg st="1" end="1"/>
                                            </p:txEl>
                                          </p:spTgt>
                                        </p:tgtEl>
                                        <p:attrNameLst>
                                          <p:attrName>style.visibility</p:attrName>
                                        </p:attrNameLst>
                                      </p:cBhvr>
                                      <p:to>
                                        <p:strVal val="visible"/>
                                      </p:to>
                                    </p:set>
                                    <p:animEffect transition="in" filter="checkerboard(across)">
                                      <p:cBhvr>
                                        <p:cTn id="39" dur="1000"/>
                                        <p:tgtEl>
                                          <p:spTgt spid="15">
                                            <p:txEl>
                                              <p:pRg st="1" end="1"/>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5" presetClass="entr" presetSubtype="10" fill="hold" nodeType="clickEffect">
                                  <p:stCondLst>
                                    <p:cond delay="0"/>
                                  </p:stCondLst>
                                  <p:childTnLst>
                                    <p:set>
                                      <p:cBhvr>
                                        <p:cTn id="43" dur="1000" fill="hold">
                                          <p:stCondLst>
                                            <p:cond delay="0"/>
                                          </p:stCondLst>
                                        </p:cTn>
                                        <p:tgtEl>
                                          <p:spTgt spid="15">
                                            <p:txEl>
                                              <p:pRg st="2" end="2"/>
                                            </p:txEl>
                                          </p:spTgt>
                                        </p:tgtEl>
                                        <p:attrNameLst>
                                          <p:attrName>style.visibility</p:attrName>
                                        </p:attrNameLst>
                                      </p:cBhvr>
                                      <p:to>
                                        <p:strVal val="visible"/>
                                      </p:to>
                                    </p:set>
                                    <p:animEffect transition="in" filter="checkerboard(across)">
                                      <p:cBhvr>
                                        <p:cTn id="44" dur="1000"/>
                                        <p:tgtEl>
                                          <p:spTgt spid="15">
                                            <p:txEl>
                                              <p:pRg st="2" end="2"/>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5" presetClass="entr" presetSubtype="10" fill="hold" nodeType="clickEffect">
                                  <p:stCondLst>
                                    <p:cond delay="0"/>
                                  </p:stCondLst>
                                  <p:childTnLst>
                                    <p:set>
                                      <p:cBhvr>
                                        <p:cTn id="48" dur="1000" fill="hold">
                                          <p:stCondLst>
                                            <p:cond delay="0"/>
                                          </p:stCondLst>
                                        </p:cTn>
                                        <p:tgtEl>
                                          <p:spTgt spid="16">
                                            <p:txEl>
                                              <p:pRg st="0" end="0"/>
                                            </p:txEl>
                                          </p:spTgt>
                                        </p:tgtEl>
                                        <p:attrNameLst>
                                          <p:attrName>style.visibility</p:attrName>
                                        </p:attrNameLst>
                                      </p:cBhvr>
                                      <p:to>
                                        <p:strVal val="visible"/>
                                      </p:to>
                                    </p:set>
                                    <p:animEffect transition="in" filter="checkerboard(across)">
                                      <p:cBhvr>
                                        <p:cTn id="49" dur="1000"/>
                                        <p:tgtEl>
                                          <p:spTgt spid="16">
                                            <p:txEl>
                                              <p:pRg st="0" end="0"/>
                                            </p:txEl>
                                          </p:spTgt>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5" presetClass="entr" presetSubtype="10" fill="hold" nodeType="clickEffect">
                                  <p:stCondLst>
                                    <p:cond delay="0"/>
                                  </p:stCondLst>
                                  <p:childTnLst>
                                    <p:set>
                                      <p:cBhvr>
                                        <p:cTn id="53" dur="1000" fill="hold">
                                          <p:stCondLst>
                                            <p:cond delay="0"/>
                                          </p:stCondLst>
                                        </p:cTn>
                                        <p:tgtEl>
                                          <p:spTgt spid="16">
                                            <p:txEl>
                                              <p:pRg st="1" end="1"/>
                                            </p:txEl>
                                          </p:spTgt>
                                        </p:tgtEl>
                                        <p:attrNameLst>
                                          <p:attrName>style.visibility</p:attrName>
                                        </p:attrNameLst>
                                      </p:cBhvr>
                                      <p:to>
                                        <p:strVal val="visible"/>
                                      </p:to>
                                    </p:set>
                                    <p:animEffect transition="in" filter="checkerboard(across)">
                                      <p:cBhvr>
                                        <p:cTn id="54" dur="10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1930693"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一、功率</a:t>
            </a:r>
          </a:p>
        </p:txBody>
      </p:sp>
      <p:sp>
        <p:nvSpPr>
          <p:cNvPr id="23" name="AutoShape 12"/>
          <p:cNvSpPr>
            <a:spLocks noChangeArrowheads="1"/>
          </p:cNvSpPr>
          <p:nvPr>
            <p:custDataLst>
              <p:tags r:id="rId4"/>
            </p:custDataLst>
          </p:nvPr>
        </p:nvSpPr>
        <p:spPr bwMode="auto">
          <a:xfrm>
            <a:off x="273473" y="2080625"/>
            <a:ext cx="1798998" cy="51805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即讲即练</a:t>
            </a:r>
          </a:p>
        </p:txBody>
      </p:sp>
      <p:sp>
        <p:nvSpPr>
          <p:cNvPr id="50179" name="Text Box 3"/>
          <p:cNvSpPr txBox="1"/>
          <p:nvPr>
            <p:custDataLst>
              <p:tags r:id="rId5"/>
            </p:custDataLst>
          </p:nvPr>
        </p:nvSpPr>
        <p:spPr>
          <a:xfrm>
            <a:off x="2072471" y="1984258"/>
            <a:ext cx="9802174" cy="2914297"/>
          </a:xfrm>
          <a:prstGeom prst="rect">
            <a:avLst/>
          </a:prstGeom>
          <a:noFill/>
          <a:ln w="9525">
            <a:noFill/>
          </a:ln>
        </p:spPr>
        <p:txBody>
          <a:bodyPr wrap="square">
            <a:spAutoFit/>
          </a:bodyPr>
          <a:lstStyle/>
          <a:p>
            <a:pPr algn="just" eaLnBrk="1" latinLnBrk="0" hangingPunct="1">
              <a:lnSpc>
                <a:spcPct val="150000"/>
              </a:lnSpc>
              <a:spcBef>
                <a:spcPct val="0"/>
              </a:spcBef>
            </a:pPr>
            <a:r>
              <a:rPr lang="zh-CN" altLang="en-US" sz="2400" b="1">
                <a:solidFill>
                  <a:srgbClr val="2115C5"/>
                </a:solidFill>
                <a:latin typeface="微软雅黑" panose="020B0503020204020204" charset="-122"/>
                <a:ea typeface="微软雅黑" panose="020B0503020204020204" charset="-122"/>
                <a:cs typeface="微软雅黑" panose="020B0503020204020204" charset="-122"/>
              </a:rPr>
              <a:t>例一：</a:t>
            </a:r>
            <a:r>
              <a:rPr lang="zh-CN" altLang="en-US" sz="2400">
                <a:latin typeface="微软雅黑" panose="020B0503020204020204" charset="-122"/>
                <a:ea typeface="微软雅黑" panose="020B0503020204020204" charset="-122"/>
                <a:cs typeface="微软雅黑" panose="020B0503020204020204" charset="-122"/>
              </a:rPr>
              <a:t>如图所示，物体</a:t>
            </a:r>
            <a:r>
              <a:rPr lang="en-US" altLang="zh-CN" sz="2400">
                <a:latin typeface="微软雅黑" panose="020B0503020204020204" charset="-122"/>
                <a:ea typeface="微软雅黑" panose="020B0503020204020204" charset="-122"/>
                <a:cs typeface="微软雅黑" panose="020B0503020204020204" charset="-122"/>
              </a:rPr>
              <a:t>A</a:t>
            </a:r>
            <a:r>
              <a:rPr lang="zh-CN" altLang="en-US" sz="2400">
                <a:latin typeface="微软雅黑" panose="020B0503020204020204" charset="-122"/>
                <a:ea typeface="微软雅黑" panose="020B0503020204020204" charset="-122"/>
                <a:cs typeface="微软雅黑" panose="020B0503020204020204" charset="-122"/>
              </a:rPr>
              <a:t>的质量为</a:t>
            </a:r>
            <a:r>
              <a:rPr lang="en-US" altLang="zh-CN" sz="2400">
                <a:latin typeface="微软雅黑" panose="020B0503020204020204" charset="-122"/>
                <a:ea typeface="微软雅黑" panose="020B0503020204020204" charset="-122"/>
                <a:cs typeface="微软雅黑" panose="020B0503020204020204" charset="-122"/>
              </a:rPr>
              <a:t>10kg</a:t>
            </a:r>
            <a:r>
              <a:rPr lang="zh-CN" altLang="en-US" sz="2400">
                <a:latin typeface="微软雅黑" panose="020B0503020204020204" charset="-122"/>
                <a:ea typeface="微软雅黑" panose="020B0503020204020204" charset="-122"/>
                <a:cs typeface="微软雅黑" panose="020B0503020204020204" charset="-122"/>
              </a:rPr>
              <a:t>，在拉力</a:t>
            </a:r>
            <a:r>
              <a:rPr lang="en-US" altLang="zh-CN" sz="2400">
                <a:latin typeface="微软雅黑" panose="020B0503020204020204" charset="-122"/>
                <a:ea typeface="微软雅黑" panose="020B0503020204020204" charset="-122"/>
                <a:cs typeface="微软雅黑" panose="020B0503020204020204" charset="-122"/>
              </a:rPr>
              <a:t>F</a:t>
            </a:r>
            <a:r>
              <a:rPr lang="zh-CN" altLang="en-US" sz="2400">
                <a:latin typeface="微软雅黑" panose="020B0503020204020204" charset="-122"/>
                <a:ea typeface="微软雅黑" panose="020B0503020204020204" charset="-122"/>
                <a:cs typeface="微软雅黑" panose="020B0503020204020204" charset="-122"/>
              </a:rPr>
              <a:t>的作用下，物体以</a:t>
            </a:r>
            <a:r>
              <a:rPr lang="en-US" altLang="zh-CN" sz="2400">
                <a:latin typeface="微软雅黑" panose="020B0503020204020204" charset="-122"/>
                <a:ea typeface="微软雅黑" panose="020B0503020204020204" charset="-122"/>
                <a:cs typeface="微软雅黑" panose="020B0503020204020204" charset="-122"/>
              </a:rPr>
              <a:t>0.4m/s</a:t>
            </a:r>
            <a:r>
              <a:rPr lang="zh-CN" altLang="en-US" sz="2400">
                <a:latin typeface="微软雅黑" panose="020B0503020204020204" charset="-122"/>
                <a:ea typeface="微软雅黑" panose="020B0503020204020204" charset="-122"/>
                <a:cs typeface="微软雅黑" panose="020B0503020204020204" charset="-122"/>
              </a:rPr>
              <a:t>的速度在水平面上做匀速直线运动，弹簧测力计的示数为</a:t>
            </a:r>
            <a:r>
              <a:rPr lang="en-US" altLang="zh-CN" sz="2400">
                <a:latin typeface="微软雅黑" panose="020B0503020204020204" charset="-122"/>
                <a:ea typeface="微软雅黑" panose="020B0503020204020204" charset="-122"/>
                <a:cs typeface="微软雅黑" panose="020B0503020204020204" charset="-122"/>
              </a:rPr>
              <a:t>10N</a:t>
            </a:r>
            <a:r>
              <a:rPr lang="zh-CN" altLang="en-US" sz="2400">
                <a:latin typeface="微软雅黑" panose="020B0503020204020204" charset="-122"/>
                <a:ea typeface="微软雅黑" panose="020B0503020204020204" charset="-122"/>
                <a:cs typeface="微软雅黑" panose="020B0503020204020204" charset="-122"/>
              </a:rPr>
              <a:t>，不计滑轮重和摩擦。求：</a:t>
            </a:r>
          </a:p>
          <a:p>
            <a:pPr algn="just" eaLnBrk="1" latinLnBrk="0" hangingPunct="1">
              <a:lnSpc>
                <a:spcPct val="150000"/>
              </a:lnSpc>
              <a:spcBef>
                <a:spcPct val="0"/>
              </a:spcBef>
            </a:pP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10s</a:t>
            </a:r>
            <a:r>
              <a:rPr lang="zh-CN" altLang="en-US" sz="2400">
                <a:latin typeface="微软雅黑" panose="020B0503020204020204" charset="-122"/>
                <a:ea typeface="微软雅黑" panose="020B0503020204020204" charset="-122"/>
                <a:cs typeface="微软雅黑" panose="020B0503020204020204" charset="-122"/>
              </a:rPr>
              <a:t>内拉力做的功；</a:t>
            </a:r>
          </a:p>
          <a:p>
            <a:pPr algn="just" eaLnBrk="1" latinLnBrk="0" hangingPunct="1">
              <a:lnSpc>
                <a:spcPct val="150000"/>
              </a:lnSpc>
              <a:spcBef>
                <a:spcPct val="0"/>
              </a:spcBef>
            </a:pP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）拉力的功率。</a:t>
            </a:r>
          </a:p>
        </p:txBody>
      </p:sp>
      <p:pic>
        <p:nvPicPr>
          <p:cNvPr id="50181" name="Picture 5" descr="23"/>
          <p:cNvPicPr>
            <a:picLocks noChangeAspect="1"/>
          </p:cNvPicPr>
          <p:nvPr>
            <p:custDataLst>
              <p:tags r:id="rId6"/>
            </p:custDataLst>
          </p:nvPr>
        </p:nvPicPr>
        <p:blipFill>
          <a:blip r:embed="rId9"/>
          <a:srcRect l="14883" t="19553" r="18140" b="33881"/>
          <a:stretch>
            <a:fillRect/>
          </a:stretch>
        </p:blipFill>
        <p:spPr>
          <a:xfrm>
            <a:off x="7249551" y="3436232"/>
            <a:ext cx="3781361" cy="1684808"/>
          </a:xfrm>
          <a:prstGeom prst="rect">
            <a:avLst/>
          </a:prstGeom>
          <a:noFill/>
          <a:ln w="9525">
            <a:noFill/>
          </a:ln>
        </p:spPr>
      </p:pic>
    </p:spTree>
    <p:extLst>
      <p:ext uri="{BB962C8B-B14F-4D97-AF65-F5344CB8AC3E}">
        <p14:creationId xmlns:p14="http://schemas.microsoft.com/office/powerpoint/2010/main" val="16186083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0-#ppt_w/2"/>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50179"/>
                                        </p:tgtEl>
                                        <p:attrNameLst>
                                          <p:attrName>style.visibility</p:attrName>
                                        </p:attrNameLst>
                                      </p:cBhvr>
                                      <p:to>
                                        <p:strVal val="visible"/>
                                      </p:to>
                                    </p:set>
                                    <p:animEffect transition="in" filter="checkerboard(across)">
                                      <p:cBhvr>
                                        <p:cTn id="18" dur="1000"/>
                                        <p:tgtEl>
                                          <p:spTgt spid="5017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50181"/>
                                        </p:tgtEl>
                                        <p:attrNameLst>
                                          <p:attrName>style.visibility</p:attrName>
                                        </p:attrNameLst>
                                      </p:cBhvr>
                                      <p:to>
                                        <p:strVal val="visible"/>
                                      </p:to>
                                    </p:set>
                                    <p:animEffect transition="in" filter="checkerboard(across)">
                                      <p:cBhvr>
                                        <p:cTn id="23" dur="1000"/>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P spid="501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2"/>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3"/>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4"/>
            </p:custDataLst>
          </p:nvPr>
        </p:nvSpPr>
        <p:spPr>
          <a:xfrm>
            <a:off x="273473" y="839494"/>
            <a:ext cx="1930693"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一、功率</a:t>
            </a:r>
          </a:p>
        </p:txBody>
      </p:sp>
      <p:sp>
        <p:nvSpPr>
          <p:cNvPr id="23" name="AutoShape 12"/>
          <p:cNvSpPr>
            <a:spLocks noChangeArrowheads="1"/>
          </p:cNvSpPr>
          <p:nvPr>
            <p:custDataLst>
              <p:tags r:id="rId5"/>
            </p:custDataLst>
          </p:nvPr>
        </p:nvSpPr>
        <p:spPr bwMode="auto">
          <a:xfrm>
            <a:off x="273473" y="2080625"/>
            <a:ext cx="1798998" cy="51805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即讲即练</a:t>
            </a:r>
          </a:p>
        </p:txBody>
      </p:sp>
      <p:sp>
        <p:nvSpPr>
          <p:cNvPr id="2" name="Text Box 3"/>
          <p:cNvSpPr txBox="1"/>
          <p:nvPr>
            <p:custDataLst>
              <p:tags r:id="rId6"/>
            </p:custDataLst>
          </p:nvPr>
        </p:nvSpPr>
        <p:spPr>
          <a:xfrm>
            <a:off x="2203536" y="1997193"/>
            <a:ext cx="9493415" cy="3478271"/>
          </a:xfrm>
          <a:prstGeom prst="rect">
            <a:avLst/>
          </a:prstGeom>
          <a:noFill/>
          <a:ln w="9525">
            <a:noFill/>
          </a:ln>
        </p:spPr>
        <p:txBody>
          <a:bodyPr wrap="square">
            <a:spAutoFit/>
          </a:bodyPr>
          <a:lstStyle/>
          <a:p>
            <a:pPr algn="just" eaLnBrk="1" latinLnBrk="0" hangingPunct="1">
              <a:lnSpc>
                <a:spcPct val="150000"/>
              </a:lnSpc>
              <a:spcBef>
                <a:spcPct val="0"/>
              </a:spcBef>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解：物体</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A</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做匀速直线运动，拉力</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F</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是弹簧测力计读数的</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倍，</a:t>
            </a:r>
          </a:p>
          <a:p>
            <a:pPr algn="just" eaLnBrk="1" latinLnBrk="0" hangingPunct="1">
              <a:lnSpc>
                <a:spcPct val="150000"/>
              </a:lnSpc>
              <a:spcBef>
                <a:spcPct val="0"/>
              </a:spcBef>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故，</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F=20N</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a:p>
            <a:pPr algn="just" eaLnBrk="1" latinLnBrk="0" hangingPunct="1">
              <a:lnSpc>
                <a:spcPct val="150000"/>
              </a:lnSpc>
              <a:spcBef>
                <a:spcPct val="0"/>
              </a:spcBef>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物体</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A10s</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内移动的路程：</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s=0.4m/s×10s=4m</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a:p>
            <a:pPr algn="just" eaLnBrk="1" latinLnBrk="0" hangingPunct="1">
              <a:lnSpc>
                <a:spcPct val="150000"/>
              </a:lnSpc>
              <a:spcBef>
                <a:spcPct val="0"/>
              </a:spcBef>
            </a:pPr>
            <a:r>
              <a:rPr lang="en-US" altLang="zh-CN" sz="2400">
                <a:solidFill>
                  <a:srgbClr val="FF0000"/>
                </a:solidFill>
                <a:latin typeface="微软雅黑" panose="020B0503020204020204" charset="-122"/>
                <a:ea typeface="微软雅黑" panose="020B0503020204020204" charset="-122"/>
                <a:cs typeface="微软雅黑" panose="020B0503020204020204" charset="-122"/>
              </a:rPr>
              <a:t>10s</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内拉力</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F</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路程为</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s′=8m</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a:p>
            <a:pPr algn="just" eaLnBrk="1" latinLnBrk="0" hangingPunct="1">
              <a:lnSpc>
                <a:spcPct val="150000"/>
              </a:lnSpc>
              <a:spcBef>
                <a:spcPct val="0"/>
              </a:spcBef>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所以，拉力</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F</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的功为：</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W=Fs′=20N×8m=160J</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p>
          <a:p>
            <a:pPr algn="just" eaLnBrk="1" latinLnBrk="0" hangingPunct="1">
              <a:lnSpc>
                <a:spcPct val="150000"/>
              </a:lnSpc>
              <a:spcBef>
                <a:spcPct val="0"/>
              </a:spcBef>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拉力</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F</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功率为：</a:t>
            </a:r>
          </a:p>
        </p:txBody>
      </p:sp>
      <p:graphicFrame>
        <p:nvGraphicFramePr>
          <p:cNvPr id="3" name="对象 2">
            <a:hlinkClick r:id="" action="ppaction://ole?verb=0"/>
          </p:cNvPr>
          <p:cNvGraphicFramePr>
            <a:graphicFrameLocks noChangeAspect="1"/>
          </p:cNvGraphicFramePr>
          <p:nvPr>
            <p:custDataLst>
              <p:tags r:id="rId7"/>
            </p:custDataLst>
          </p:nvPr>
        </p:nvGraphicFramePr>
        <p:xfrm>
          <a:off x="4339018" y="4829998"/>
          <a:ext cx="2088224" cy="645466"/>
        </p:xfrm>
        <a:graphic>
          <a:graphicData uri="http://schemas.openxmlformats.org/presentationml/2006/ole">
            <mc:AlternateContent xmlns:mc="http://schemas.openxmlformats.org/markup-compatibility/2006">
              <mc:Choice xmlns:v="urn:schemas-microsoft-com:vml" Requires="v">
                <p:oleObj spid="_x0000_s4098" r:id="rId10" imgW="1181100" imgH="355600" progId="Equation.KSEE3">
                  <p:embed/>
                </p:oleObj>
              </mc:Choice>
              <mc:Fallback>
                <p:oleObj r:id="rId10" imgW="1181100" imgH="355600" progId="Equation.KSEE3">
                  <p:embed/>
                  <p:pic>
                    <p:nvPicPr>
                      <p:cNvPr id="0" name=""/>
                      <p:cNvPicPr/>
                      <p:nvPr/>
                    </p:nvPicPr>
                    <p:blipFill>
                      <a:blip r:embed="rId11"/>
                      <a:stretch>
                        <a:fillRect/>
                      </a:stretch>
                    </p:blipFill>
                    <p:spPr>
                      <a:xfrm>
                        <a:off x="4339018" y="4829998"/>
                        <a:ext cx="2088224" cy="645466"/>
                      </a:xfrm>
                      <a:prstGeom prst="rect">
                        <a:avLst/>
                      </a:prstGeom>
                    </p:spPr>
                  </p:pic>
                </p:oleObj>
              </mc:Fallback>
            </mc:AlternateContent>
          </a:graphicData>
        </a:graphic>
      </p:graphicFrame>
    </p:spTree>
    <p:extLst>
      <p:ext uri="{BB962C8B-B14F-4D97-AF65-F5344CB8AC3E}">
        <p14:creationId xmlns:p14="http://schemas.microsoft.com/office/powerpoint/2010/main" val="33939093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0-#ppt_w/2"/>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18" dur="1000"/>
                                        <p:tgtEl>
                                          <p:spTgt spid="2">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2">
                                            <p:txEl>
                                              <p:pRg st="1" end="1"/>
                                            </p:txEl>
                                          </p:spTgt>
                                        </p:tgtEl>
                                        <p:attrNameLst>
                                          <p:attrName>style.visibility</p:attrName>
                                        </p:attrNameLst>
                                      </p:cBhvr>
                                      <p:to>
                                        <p:strVal val="visible"/>
                                      </p:to>
                                    </p:set>
                                    <p:animEffect transition="in" filter="checkerboard(across)">
                                      <p:cBhvr>
                                        <p:cTn id="23" dur="1000"/>
                                        <p:tgtEl>
                                          <p:spTgt spid="2">
                                            <p:txEl>
                                              <p:pRg st="1" end="1"/>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nodeType="clickEffect">
                                  <p:stCondLst>
                                    <p:cond delay="0"/>
                                  </p:stCondLst>
                                  <p:childTnLst>
                                    <p:set>
                                      <p:cBhvr>
                                        <p:cTn id="27" dur="1000" fill="hold">
                                          <p:stCondLst>
                                            <p:cond delay="0"/>
                                          </p:stCondLst>
                                        </p:cTn>
                                        <p:tgtEl>
                                          <p:spTgt spid="2">
                                            <p:txEl>
                                              <p:pRg st="2" end="2"/>
                                            </p:txEl>
                                          </p:spTgt>
                                        </p:tgtEl>
                                        <p:attrNameLst>
                                          <p:attrName>style.visibility</p:attrName>
                                        </p:attrNameLst>
                                      </p:cBhvr>
                                      <p:to>
                                        <p:strVal val="visible"/>
                                      </p:to>
                                    </p:set>
                                    <p:animEffect transition="in" filter="checkerboard(across)">
                                      <p:cBhvr>
                                        <p:cTn id="28" dur="1000"/>
                                        <p:tgtEl>
                                          <p:spTgt spid="2">
                                            <p:txEl>
                                              <p:pRg st="2" end="2"/>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2">
                                            <p:txEl>
                                              <p:pRg st="3" end="3"/>
                                            </p:txEl>
                                          </p:spTgt>
                                        </p:tgtEl>
                                        <p:attrNameLst>
                                          <p:attrName>style.visibility</p:attrName>
                                        </p:attrNameLst>
                                      </p:cBhvr>
                                      <p:to>
                                        <p:strVal val="visible"/>
                                      </p:to>
                                    </p:set>
                                    <p:animEffect transition="in" filter="checkerboard(across)">
                                      <p:cBhvr>
                                        <p:cTn id="33" dur="1000"/>
                                        <p:tgtEl>
                                          <p:spTgt spid="2">
                                            <p:txEl>
                                              <p:pRg st="3" end="3"/>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nodeType="clickEffect">
                                  <p:stCondLst>
                                    <p:cond delay="0"/>
                                  </p:stCondLst>
                                  <p:childTnLst>
                                    <p:set>
                                      <p:cBhvr>
                                        <p:cTn id="37" dur="1000" fill="hold">
                                          <p:stCondLst>
                                            <p:cond delay="0"/>
                                          </p:stCondLst>
                                        </p:cTn>
                                        <p:tgtEl>
                                          <p:spTgt spid="2">
                                            <p:txEl>
                                              <p:pRg st="4" end="4"/>
                                            </p:txEl>
                                          </p:spTgt>
                                        </p:tgtEl>
                                        <p:attrNameLst>
                                          <p:attrName>style.visibility</p:attrName>
                                        </p:attrNameLst>
                                      </p:cBhvr>
                                      <p:to>
                                        <p:strVal val="visible"/>
                                      </p:to>
                                    </p:set>
                                    <p:animEffect transition="in" filter="checkerboard(across)">
                                      <p:cBhvr>
                                        <p:cTn id="38" dur="1000"/>
                                        <p:tgtEl>
                                          <p:spTgt spid="2">
                                            <p:txEl>
                                              <p:pRg st="4" end="4"/>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2">
                                            <p:txEl>
                                              <p:pRg st="5" end="5"/>
                                            </p:txEl>
                                          </p:spTgt>
                                        </p:tgtEl>
                                        <p:attrNameLst>
                                          <p:attrName>style.visibility</p:attrName>
                                        </p:attrNameLst>
                                      </p:cBhvr>
                                      <p:to>
                                        <p:strVal val="visible"/>
                                      </p:to>
                                    </p:set>
                                    <p:animEffect transition="in" filter="checkerboard(across)">
                                      <p:cBhvr>
                                        <p:cTn id="43" dur="1000"/>
                                        <p:tgtEl>
                                          <p:spTgt spid="2">
                                            <p:txEl>
                                              <p:pRg st="5" end="5"/>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nodeType="clickEffect">
                                  <p:stCondLst>
                                    <p:cond delay="0"/>
                                  </p:stCondLst>
                                  <p:childTnLst>
                                    <p:set>
                                      <p:cBhvr>
                                        <p:cTn id="47" dur="1000" fill="hold">
                                          <p:stCondLst>
                                            <p:cond delay="0"/>
                                          </p:stCondLst>
                                        </p:cTn>
                                        <p:tgtEl>
                                          <p:spTgt spid="3"/>
                                        </p:tgtEl>
                                        <p:attrNameLst>
                                          <p:attrName>style.visibility</p:attrName>
                                        </p:attrNameLst>
                                      </p:cBhvr>
                                      <p:to>
                                        <p:strVal val="visible"/>
                                      </p:to>
                                    </p:set>
                                    <p:animEffect transition="in" filter="checkerboard(across)">
                                      <p:cBhvr>
                                        <p:cTn id="4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325394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二、功率的物理意义</a:t>
            </a:r>
          </a:p>
        </p:txBody>
      </p:sp>
      <p:sp>
        <p:nvSpPr>
          <p:cNvPr id="4" name="AutoShape 12"/>
          <p:cNvSpPr>
            <a:spLocks noChangeArrowheads="1"/>
          </p:cNvSpPr>
          <p:nvPr>
            <p:custDataLst>
              <p:tags r:id="rId4"/>
            </p:custDataLst>
          </p:nvPr>
        </p:nvSpPr>
        <p:spPr bwMode="auto">
          <a:xfrm>
            <a:off x="273473" y="2111022"/>
            <a:ext cx="1930693" cy="503179"/>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物理意义</a:t>
            </a:r>
          </a:p>
        </p:txBody>
      </p:sp>
      <p:sp>
        <p:nvSpPr>
          <p:cNvPr id="9" name="文本框 8"/>
          <p:cNvSpPr txBox="1"/>
          <p:nvPr>
            <p:custDataLst>
              <p:tags r:id="rId5"/>
            </p:custDataLst>
          </p:nvPr>
        </p:nvSpPr>
        <p:spPr>
          <a:xfrm>
            <a:off x="2204166" y="2012068"/>
            <a:ext cx="9817297" cy="12003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lang="zh-CN" altLang="en-US" sz="2400">
                <a:latin typeface="微软雅黑" panose="020B0503020204020204" charset="-122"/>
                <a:ea typeface="微软雅黑" panose="020B0503020204020204" charset="-122"/>
                <a:sym typeface="+mn-ea"/>
              </a:rPr>
              <a:t>表示做功的快慢。功率大，物体做功本来大；功率小，物体做功本领小。</a:t>
            </a:r>
            <a:endPar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custDataLst>
              <p:tags r:id="rId6"/>
            </p:custDataLst>
          </p:nvPr>
        </p:nvSpPr>
        <p:spPr>
          <a:xfrm>
            <a:off x="273474" y="2882606"/>
            <a:ext cx="11495311" cy="12197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起重机可以在很短时间内，把几顿的货物运往高处；而工人需要很长时间才能运送相同的货物。我们说起重机的功率大。</a:t>
            </a:r>
          </a:p>
        </p:txBody>
      </p:sp>
      <p:sp>
        <p:nvSpPr>
          <p:cNvPr id="11" name="文本框 10"/>
          <p:cNvSpPr txBox="1"/>
          <p:nvPr>
            <p:custDataLst>
              <p:tags r:id="rId7"/>
            </p:custDataLst>
          </p:nvPr>
        </p:nvSpPr>
        <p:spPr>
          <a:xfrm>
            <a:off x="273473" y="4223985"/>
            <a:ext cx="6427872"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微软雅黑" panose="020B0503020204020204" charset="-122"/>
                <a:sym typeface="+mn-ea"/>
              </a:rPr>
              <a:t>所以，功率是表示物体做功本领的重要指标。</a:t>
            </a:r>
          </a:p>
        </p:txBody>
      </p:sp>
    </p:spTree>
    <p:extLst>
      <p:ext uri="{BB962C8B-B14F-4D97-AF65-F5344CB8AC3E}">
        <p14:creationId xmlns:p14="http://schemas.microsoft.com/office/powerpoint/2010/main" val="382847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0-#ppt_w/2"/>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18" dur="1000"/>
                                        <p:tgtEl>
                                          <p:spTgt spid="9">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10">
                                            <p:txEl>
                                              <p:pRg st="0" end="0"/>
                                            </p:txEl>
                                          </p:spTgt>
                                        </p:tgtEl>
                                        <p:attrNameLst>
                                          <p:attrName>style.visibility</p:attrName>
                                        </p:attrNameLst>
                                      </p:cBhvr>
                                      <p:to>
                                        <p:strVal val="visible"/>
                                      </p:to>
                                    </p:set>
                                    <p:animEffect transition="in" filter="checkerboard(across)">
                                      <p:cBhvr>
                                        <p:cTn id="23" dur="1000"/>
                                        <p:tgtEl>
                                          <p:spTgt spid="10">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nodeType="clickEffect">
                                  <p:stCondLst>
                                    <p:cond delay="0"/>
                                  </p:stCondLst>
                                  <p:childTnLst>
                                    <p:set>
                                      <p:cBhvr>
                                        <p:cTn id="27" dur="1000" fill="hold">
                                          <p:stCondLst>
                                            <p:cond delay="0"/>
                                          </p:stCondLst>
                                        </p:cTn>
                                        <p:tgtEl>
                                          <p:spTgt spid="11">
                                            <p:txEl>
                                              <p:pRg st="0" end="0"/>
                                            </p:txEl>
                                          </p:spTgt>
                                        </p:tgtEl>
                                        <p:attrNameLst>
                                          <p:attrName>style.visibility</p:attrName>
                                        </p:attrNameLst>
                                      </p:cBhvr>
                                      <p:to>
                                        <p:strVal val="visible"/>
                                      </p:to>
                                    </p:set>
                                    <p:animEffect transition="in" filter="checkerboard(across)">
                                      <p:cBhvr>
                                        <p:cTn id="28"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325394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二、功率的物理意义</a:t>
            </a:r>
          </a:p>
        </p:txBody>
      </p:sp>
      <p:sp>
        <p:nvSpPr>
          <p:cNvPr id="23" name="AutoShape 12"/>
          <p:cNvSpPr>
            <a:spLocks noChangeArrowheads="1"/>
          </p:cNvSpPr>
          <p:nvPr>
            <p:custDataLst>
              <p:tags r:id="rId4"/>
            </p:custDataLst>
          </p:nvPr>
        </p:nvSpPr>
        <p:spPr bwMode="auto">
          <a:xfrm>
            <a:off x="273473" y="2050874"/>
            <a:ext cx="2068060" cy="457259"/>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常见功率值</a:t>
            </a:r>
          </a:p>
        </p:txBody>
      </p:sp>
      <p:sp>
        <p:nvSpPr>
          <p:cNvPr id="2" name="文本框 1"/>
          <p:cNvSpPr txBox="1"/>
          <p:nvPr>
            <p:custDataLst>
              <p:tags r:id="rId5"/>
            </p:custDataLst>
          </p:nvPr>
        </p:nvSpPr>
        <p:spPr>
          <a:xfrm>
            <a:off x="2341533" y="1951273"/>
            <a:ext cx="4499069"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a:rPr>
              <a:t>我们生活中常见交通工具功率</a:t>
            </a:r>
          </a:p>
        </p:txBody>
      </p:sp>
      <p:pic>
        <p:nvPicPr>
          <p:cNvPr id="3" name="图片 2" descr="N04X9{JOS(OABM$PX~G5P$N"/>
          <p:cNvPicPr>
            <a:picLocks noChangeAspect="1"/>
          </p:cNvPicPr>
          <p:nvPr>
            <p:custDataLst>
              <p:tags r:id="rId6"/>
            </p:custDataLst>
          </p:nvPr>
        </p:nvPicPr>
        <p:blipFill>
          <a:blip r:embed="rId9"/>
          <a:stretch>
            <a:fillRect/>
          </a:stretch>
        </p:blipFill>
        <p:spPr>
          <a:xfrm>
            <a:off x="1985514" y="2734498"/>
            <a:ext cx="7016406" cy="4003440"/>
          </a:xfrm>
          <a:prstGeom prst="rect">
            <a:avLst/>
          </a:prstGeom>
        </p:spPr>
      </p:pic>
    </p:spTree>
    <p:extLst>
      <p:ext uri="{BB962C8B-B14F-4D97-AF65-F5344CB8AC3E}">
        <p14:creationId xmlns:p14="http://schemas.microsoft.com/office/powerpoint/2010/main" val="38420494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0-#ppt_w/2"/>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18" dur="1000"/>
                                        <p:tgtEl>
                                          <p:spTgt spid="2">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3"/>
                                        </p:tgtEl>
                                        <p:attrNameLst>
                                          <p:attrName>style.visibility</p:attrName>
                                        </p:attrNameLst>
                                      </p:cBhvr>
                                      <p:to>
                                        <p:strVal val="visible"/>
                                      </p:to>
                                    </p:set>
                                    <p:animEffect transition="in" filter="checkerboard(across)">
                                      <p:cBhvr>
                                        <p:cTn id="2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UNIQUEID" val="194"/>
</p:tagLst>
</file>

<file path=ppt/tags/tag10.xml><?xml version="1.0" encoding="utf-8"?>
<p:tagLst xmlns:a="http://schemas.openxmlformats.org/drawingml/2006/main" xmlns:r="http://schemas.openxmlformats.org/officeDocument/2006/relationships" xmlns:p="http://schemas.openxmlformats.org/presentationml/2006/main">
  <p:tag name="AS_UNIQUEID" val="198"/>
</p:tagLst>
</file>

<file path=ppt/tags/tag100.xml><?xml version="1.0" encoding="utf-8"?>
<p:tagLst xmlns:a="http://schemas.openxmlformats.org/drawingml/2006/main" xmlns:r="http://schemas.openxmlformats.org/officeDocument/2006/relationships" xmlns:p="http://schemas.openxmlformats.org/presentationml/2006/main">
  <p:tag name="AS_UNIQUEID" val="308"/>
</p:tagLst>
</file>

<file path=ppt/tags/tag101.xml><?xml version="1.0" encoding="utf-8"?>
<p:tagLst xmlns:a="http://schemas.openxmlformats.org/drawingml/2006/main" xmlns:r="http://schemas.openxmlformats.org/officeDocument/2006/relationships" xmlns:p="http://schemas.openxmlformats.org/presentationml/2006/main">
  <p:tag name="AS_UNIQUEID" val="309"/>
</p:tagLst>
</file>

<file path=ppt/tags/tag102.xml><?xml version="1.0" encoding="utf-8"?>
<p:tagLst xmlns:a="http://schemas.openxmlformats.org/drawingml/2006/main" xmlns:r="http://schemas.openxmlformats.org/officeDocument/2006/relationships" xmlns:p="http://schemas.openxmlformats.org/presentationml/2006/main">
  <p:tag name="AS_UNIQUEID" val="310"/>
</p:tagLst>
</file>

<file path=ppt/tags/tag103.xml><?xml version="1.0" encoding="utf-8"?>
<p:tagLst xmlns:a="http://schemas.openxmlformats.org/drawingml/2006/main" xmlns:r="http://schemas.openxmlformats.org/officeDocument/2006/relationships" xmlns:p="http://schemas.openxmlformats.org/presentationml/2006/main">
  <p:tag name="AS_UNIQUEID" val="303"/>
</p:tagLst>
</file>

<file path=ppt/tags/tag104.xml><?xml version="1.0" encoding="utf-8"?>
<p:tagLst xmlns:a="http://schemas.openxmlformats.org/drawingml/2006/main" xmlns:r="http://schemas.openxmlformats.org/officeDocument/2006/relationships" xmlns:p="http://schemas.openxmlformats.org/presentationml/2006/main">
  <p:tag name="AS_UNIQUEID" val="304"/>
</p:tagLst>
</file>

<file path=ppt/tags/tag105.xml><?xml version="1.0" encoding="utf-8"?>
<p:tagLst xmlns:a="http://schemas.openxmlformats.org/drawingml/2006/main" xmlns:r="http://schemas.openxmlformats.org/officeDocument/2006/relationships" xmlns:p="http://schemas.openxmlformats.org/presentationml/2006/main">
  <p:tag name="AS_UNIQUEID" val="305"/>
</p:tagLst>
</file>

<file path=ppt/tags/tag106.xml><?xml version="1.0" encoding="utf-8"?>
<p:tagLst xmlns:a="http://schemas.openxmlformats.org/drawingml/2006/main" xmlns:r="http://schemas.openxmlformats.org/officeDocument/2006/relationships" xmlns:p="http://schemas.openxmlformats.org/presentationml/2006/main">
  <p:tag name="AS_UNIQUEID" val="316"/>
</p:tagLst>
</file>

<file path=ppt/tags/tag107.xml><?xml version="1.0" encoding="utf-8"?>
<p:tagLst xmlns:a="http://schemas.openxmlformats.org/drawingml/2006/main" xmlns:r="http://schemas.openxmlformats.org/officeDocument/2006/relationships" xmlns:p="http://schemas.openxmlformats.org/presentationml/2006/main">
  <p:tag name="AS_UNIQUEID" val="317"/>
</p:tagLst>
</file>

<file path=ppt/tags/tag108.xml><?xml version="1.0" encoding="utf-8"?>
<p:tagLst xmlns:a="http://schemas.openxmlformats.org/drawingml/2006/main" xmlns:r="http://schemas.openxmlformats.org/officeDocument/2006/relationships" xmlns:p="http://schemas.openxmlformats.org/presentationml/2006/main">
  <p:tag name="AS_UNIQUEID" val="318"/>
</p:tagLst>
</file>

<file path=ppt/tags/tag109.xml><?xml version="1.0" encoding="utf-8"?>
<p:tagLst xmlns:a="http://schemas.openxmlformats.org/drawingml/2006/main" xmlns:r="http://schemas.openxmlformats.org/officeDocument/2006/relationships" xmlns:p="http://schemas.openxmlformats.org/presentationml/2006/main">
  <p:tag name="AS_UNIQUEID" val="319"/>
</p:tagLst>
</file>

<file path=ppt/tags/tag11.xml><?xml version="1.0" encoding="utf-8"?>
<p:tagLst xmlns:a="http://schemas.openxmlformats.org/drawingml/2006/main" xmlns:r="http://schemas.openxmlformats.org/officeDocument/2006/relationships" xmlns:p="http://schemas.openxmlformats.org/presentationml/2006/main">
  <p:tag name="AS_UNIQUEID" val="199"/>
</p:tagLst>
</file>

<file path=ppt/tags/tag110.xml><?xml version="1.0" encoding="utf-8"?>
<p:tagLst xmlns:a="http://schemas.openxmlformats.org/drawingml/2006/main" xmlns:r="http://schemas.openxmlformats.org/officeDocument/2006/relationships" xmlns:p="http://schemas.openxmlformats.org/presentationml/2006/main">
  <p:tag name="AS_UNIQUEID" val="320"/>
</p:tagLst>
</file>

<file path=ppt/tags/tag111.xml><?xml version="1.0" encoding="utf-8"?>
<p:tagLst xmlns:a="http://schemas.openxmlformats.org/drawingml/2006/main" xmlns:r="http://schemas.openxmlformats.org/officeDocument/2006/relationships" xmlns:p="http://schemas.openxmlformats.org/presentationml/2006/main">
  <p:tag name="AS_UNIQUEID" val="321"/>
</p:tagLst>
</file>

<file path=ppt/tags/tag112.xml><?xml version="1.0" encoding="utf-8"?>
<p:tagLst xmlns:a="http://schemas.openxmlformats.org/drawingml/2006/main" xmlns:r="http://schemas.openxmlformats.org/officeDocument/2006/relationships" xmlns:p="http://schemas.openxmlformats.org/presentationml/2006/main">
  <p:tag name="AS_UNIQUEID" val="322"/>
</p:tagLst>
</file>

<file path=ppt/tags/tag113.xml><?xml version="1.0" encoding="utf-8"?>
<p:tagLst xmlns:a="http://schemas.openxmlformats.org/drawingml/2006/main" xmlns:r="http://schemas.openxmlformats.org/officeDocument/2006/relationships" xmlns:p="http://schemas.openxmlformats.org/presentationml/2006/main">
  <p:tag name="AS_UNIQUEID" val="323"/>
</p:tagLst>
</file>

<file path=ppt/tags/tag114.xml><?xml version="1.0" encoding="utf-8"?>
<p:tagLst xmlns:a="http://schemas.openxmlformats.org/drawingml/2006/main" xmlns:r="http://schemas.openxmlformats.org/officeDocument/2006/relationships" xmlns:p="http://schemas.openxmlformats.org/presentationml/2006/main">
  <p:tag name="AS_UNIQUEID" val="312"/>
</p:tagLst>
</file>

<file path=ppt/tags/tag115.xml><?xml version="1.0" encoding="utf-8"?>
<p:tagLst xmlns:a="http://schemas.openxmlformats.org/drawingml/2006/main" xmlns:r="http://schemas.openxmlformats.org/officeDocument/2006/relationships" xmlns:p="http://schemas.openxmlformats.org/presentationml/2006/main">
  <p:tag name="AS_UNIQUEID" val="313"/>
</p:tagLst>
</file>

<file path=ppt/tags/tag116.xml><?xml version="1.0" encoding="utf-8"?>
<p:tagLst xmlns:a="http://schemas.openxmlformats.org/drawingml/2006/main" xmlns:r="http://schemas.openxmlformats.org/officeDocument/2006/relationships" xmlns:p="http://schemas.openxmlformats.org/presentationml/2006/main">
  <p:tag name="AS_UNIQUEID" val="314"/>
</p:tagLst>
</file>

<file path=ppt/tags/tag117.xml><?xml version="1.0" encoding="utf-8"?>
<p:tagLst xmlns:a="http://schemas.openxmlformats.org/drawingml/2006/main" xmlns:r="http://schemas.openxmlformats.org/officeDocument/2006/relationships" xmlns:p="http://schemas.openxmlformats.org/presentationml/2006/main">
  <p:tag name="AS_UNIQUEID" val="329"/>
</p:tagLst>
</file>

<file path=ppt/tags/tag118.xml><?xml version="1.0" encoding="utf-8"?>
<p:tagLst xmlns:a="http://schemas.openxmlformats.org/drawingml/2006/main" xmlns:r="http://schemas.openxmlformats.org/officeDocument/2006/relationships" xmlns:p="http://schemas.openxmlformats.org/presentationml/2006/main">
  <p:tag name="AS_UNIQUEID" val="330"/>
</p:tagLst>
</file>

<file path=ppt/tags/tag119.xml><?xml version="1.0" encoding="utf-8"?>
<p:tagLst xmlns:a="http://schemas.openxmlformats.org/drawingml/2006/main" xmlns:r="http://schemas.openxmlformats.org/officeDocument/2006/relationships" xmlns:p="http://schemas.openxmlformats.org/presentationml/2006/main">
  <p:tag name="AS_UNIQUEID" val="331"/>
</p:tagLst>
</file>

<file path=ppt/tags/tag12.xml><?xml version="1.0" encoding="utf-8"?>
<p:tagLst xmlns:a="http://schemas.openxmlformats.org/drawingml/2006/main" xmlns:r="http://schemas.openxmlformats.org/officeDocument/2006/relationships" xmlns:p="http://schemas.openxmlformats.org/presentationml/2006/main">
  <p:tag name="AS_UNIQUEID" val="187"/>
</p:tagLst>
</file>

<file path=ppt/tags/tag120.xml><?xml version="1.0" encoding="utf-8"?>
<p:tagLst xmlns:a="http://schemas.openxmlformats.org/drawingml/2006/main" xmlns:r="http://schemas.openxmlformats.org/officeDocument/2006/relationships" xmlns:p="http://schemas.openxmlformats.org/presentationml/2006/main">
  <p:tag name="AS_UNIQUEID" val="332"/>
</p:tagLst>
</file>

<file path=ppt/tags/tag121.xml><?xml version="1.0" encoding="utf-8"?>
<p:tagLst xmlns:a="http://schemas.openxmlformats.org/drawingml/2006/main" xmlns:r="http://schemas.openxmlformats.org/officeDocument/2006/relationships" xmlns:p="http://schemas.openxmlformats.org/presentationml/2006/main">
  <p:tag name="AS_UNIQUEID" val="333"/>
</p:tagLst>
</file>

<file path=ppt/tags/tag122.xml><?xml version="1.0" encoding="utf-8"?>
<p:tagLst xmlns:a="http://schemas.openxmlformats.org/drawingml/2006/main" xmlns:r="http://schemas.openxmlformats.org/officeDocument/2006/relationships" xmlns:p="http://schemas.openxmlformats.org/presentationml/2006/main">
  <p:tag name="AS_UNIQUEID" val="334"/>
</p:tagLst>
</file>

<file path=ppt/tags/tag123.xml><?xml version="1.0" encoding="utf-8"?>
<p:tagLst xmlns:a="http://schemas.openxmlformats.org/drawingml/2006/main" xmlns:r="http://schemas.openxmlformats.org/officeDocument/2006/relationships" xmlns:p="http://schemas.openxmlformats.org/presentationml/2006/main">
  <p:tag name="AS_UNIQUEID" val="335"/>
</p:tagLst>
</file>

<file path=ppt/tags/tag124.xml><?xml version="1.0" encoding="utf-8"?>
<p:tagLst xmlns:a="http://schemas.openxmlformats.org/drawingml/2006/main" xmlns:r="http://schemas.openxmlformats.org/officeDocument/2006/relationships" xmlns:p="http://schemas.openxmlformats.org/presentationml/2006/main">
  <p:tag name="AS_UNIQUEID" val="325"/>
</p:tagLst>
</file>

<file path=ppt/tags/tag125.xml><?xml version="1.0" encoding="utf-8"?>
<p:tagLst xmlns:a="http://schemas.openxmlformats.org/drawingml/2006/main" xmlns:r="http://schemas.openxmlformats.org/officeDocument/2006/relationships" xmlns:p="http://schemas.openxmlformats.org/presentationml/2006/main">
  <p:tag name="AS_UNIQUEID" val="326"/>
</p:tagLst>
</file>

<file path=ppt/tags/tag126.xml><?xml version="1.0" encoding="utf-8"?>
<p:tagLst xmlns:a="http://schemas.openxmlformats.org/drawingml/2006/main" xmlns:r="http://schemas.openxmlformats.org/officeDocument/2006/relationships" xmlns:p="http://schemas.openxmlformats.org/presentationml/2006/main">
  <p:tag name="AS_UNIQUEID" val="327"/>
</p:tagLst>
</file>

<file path=ppt/tags/tag127.xml><?xml version="1.0" encoding="utf-8"?>
<p:tagLst xmlns:a="http://schemas.openxmlformats.org/drawingml/2006/main" xmlns:r="http://schemas.openxmlformats.org/officeDocument/2006/relationships" xmlns:p="http://schemas.openxmlformats.org/presentationml/2006/main">
  <p:tag name="AS_UNIQUEID" val="341"/>
</p:tagLst>
</file>

<file path=ppt/tags/tag128.xml><?xml version="1.0" encoding="utf-8"?>
<p:tagLst xmlns:a="http://schemas.openxmlformats.org/drawingml/2006/main" xmlns:r="http://schemas.openxmlformats.org/officeDocument/2006/relationships" xmlns:p="http://schemas.openxmlformats.org/presentationml/2006/main">
  <p:tag name="AS_UNIQUEID" val="342"/>
</p:tagLst>
</file>

<file path=ppt/tags/tag129.xml><?xml version="1.0" encoding="utf-8"?>
<p:tagLst xmlns:a="http://schemas.openxmlformats.org/drawingml/2006/main" xmlns:r="http://schemas.openxmlformats.org/officeDocument/2006/relationships" xmlns:p="http://schemas.openxmlformats.org/presentationml/2006/main">
  <p:tag name="AS_UNIQUEID" val="343"/>
</p:tagLst>
</file>

<file path=ppt/tags/tag13.xml><?xml version="1.0" encoding="utf-8"?>
<p:tagLst xmlns:a="http://schemas.openxmlformats.org/drawingml/2006/main" xmlns:r="http://schemas.openxmlformats.org/officeDocument/2006/relationships" xmlns:p="http://schemas.openxmlformats.org/presentationml/2006/main">
  <p:tag name="AS_UNIQUEID" val="188"/>
</p:tagLst>
</file>

<file path=ppt/tags/tag130.xml><?xml version="1.0" encoding="utf-8"?>
<p:tagLst xmlns:a="http://schemas.openxmlformats.org/drawingml/2006/main" xmlns:r="http://schemas.openxmlformats.org/officeDocument/2006/relationships" xmlns:p="http://schemas.openxmlformats.org/presentationml/2006/main">
  <p:tag name="AS_UNIQUEID" val="344"/>
</p:tagLst>
</file>

<file path=ppt/tags/tag131.xml><?xml version="1.0" encoding="utf-8"?>
<p:tagLst xmlns:a="http://schemas.openxmlformats.org/drawingml/2006/main" xmlns:r="http://schemas.openxmlformats.org/officeDocument/2006/relationships" xmlns:p="http://schemas.openxmlformats.org/presentationml/2006/main">
  <p:tag name="AS_UNIQUEID" val="345"/>
</p:tagLst>
</file>

<file path=ppt/tags/tag132.xml><?xml version="1.0" encoding="utf-8"?>
<p:tagLst xmlns:a="http://schemas.openxmlformats.org/drawingml/2006/main" xmlns:r="http://schemas.openxmlformats.org/officeDocument/2006/relationships" xmlns:p="http://schemas.openxmlformats.org/presentationml/2006/main">
  <p:tag name="AS_UNIQUEID" val="346"/>
</p:tagLst>
</file>

<file path=ppt/tags/tag133.xml><?xml version="1.0" encoding="utf-8"?>
<p:tagLst xmlns:a="http://schemas.openxmlformats.org/drawingml/2006/main" xmlns:r="http://schemas.openxmlformats.org/officeDocument/2006/relationships" xmlns:p="http://schemas.openxmlformats.org/presentationml/2006/main">
  <p:tag name="AS_UNIQUEID" val="337"/>
</p:tagLst>
</file>

<file path=ppt/tags/tag134.xml><?xml version="1.0" encoding="utf-8"?>
<p:tagLst xmlns:a="http://schemas.openxmlformats.org/drawingml/2006/main" xmlns:r="http://schemas.openxmlformats.org/officeDocument/2006/relationships" xmlns:p="http://schemas.openxmlformats.org/presentationml/2006/main">
  <p:tag name="AS_UNIQUEID" val="338"/>
</p:tagLst>
</file>

<file path=ppt/tags/tag135.xml><?xml version="1.0" encoding="utf-8"?>
<p:tagLst xmlns:a="http://schemas.openxmlformats.org/drawingml/2006/main" xmlns:r="http://schemas.openxmlformats.org/officeDocument/2006/relationships" xmlns:p="http://schemas.openxmlformats.org/presentationml/2006/main">
  <p:tag name="AS_UNIQUEID" val="339"/>
</p:tagLst>
</file>

<file path=ppt/tags/tag136.xml><?xml version="1.0" encoding="utf-8"?>
<p:tagLst xmlns:a="http://schemas.openxmlformats.org/drawingml/2006/main" xmlns:r="http://schemas.openxmlformats.org/officeDocument/2006/relationships" xmlns:p="http://schemas.openxmlformats.org/presentationml/2006/main">
  <p:tag name="AS_UNIQUEID" val="352"/>
</p:tagLst>
</file>

<file path=ppt/tags/tag137.xml><?xml version="1.0" encoding="utf-8"?>
<p:tagLst xmlns:a="http://schemas.openxmlformats.org/drawingml/2006/main" xmlns:r="http://schemas.openxmlformats.org/officeDocument/2006/relationships" xmlns:p="http://schemas.openxmlformats.org/presentationml/2006/main">
  <p:tag name="AS_UNIQUEID" val="353"/>
</p:tagLst>
</file>

<file path=ppt/tags/tag138.xml><?xml version="1.0" encoding="utf-8"?>
<p:tagLst xmlns:a="http://schemas.openxmlformats.org/drawingml/2006/main" xmlns:r="http://schemas.openxmlformats.org/officeDocument/2006/relationships" xmlns:p="http://schemas.openxmlformats.org/presentationml/2006/main">
  <p:tag name="AS_UNIQUEID" val="354"/>
</p:tagLst>
</file>

<file path=ppt/tags/tag139.xml><?xml version="1.0" encoding="utf-8"?>
<p:tagLst xmlns:a="http://schemas.openxmlformats.org/drawingml/2006/main" xmlns:r="http://schemas.openxmlformats.org/officeDocument/2006/relationships" xmlns:p="http://schemas.openxmlformats.org/presentationml/2006/main">
  <p:tag name="AS_UNIQUEID" val="355"/>
</p:tagLst>
</file>

<file path=ppt/tags/tag14.xml><?xml version="1.0" encoding="utf-8"?>
<p:tagLst xmlns:a="http://schemas.openxmlformats.org/drawingml/2006/main" xmlns:r="http://schemas.openxmlformats.org/officeDocument/2006/relationships" xmlns:p="http://schemas.openxmlformats.org/presentationml/2006/main">
  <p:tag name="AS_UNIQUEID" val="189"/>
</p:tagLst>
</file>

<file path=ppt/tags/tag140.xml><?xml version="1.0" encoding="utf-8"?>
<p:tagLst xmlns:a="http://schemas.openxmlformats.org/drawingml/2006/main" xmlns:r="http://schemas.openxmlformats.org/officeDocument/2006/relationships" xmlns:p="http://schemas.openxmlformats.org/presentationml/2006/main">
  <p:tag name="AS_UNIQUEID" val="356"/>
</p:tagLst>
</file>

<file path=ppt/tags/tag141.xml><?xml version="1.0" encoding="utf-8"?>
<p:tagLst xmlns:a="http://schemas.openxmlformats.org/drawingml/2006/main" xmlns:r="http://schemas.openxmlformats.org/officeDocument/2006/relationships" xmlns:p="http://schemas.openxmlformats.org/presentationml/2006/main">
  <p:tag name="AS_UNIQUEID" val="357"/>
</p:tagLst>
</file>

<file path=ppt/tags/tag142.xml><?xml version="1.0" encoding="utf-8"?>
<p:tagLst xmlns:a="http://schemas.openxmlformats.org/drawingml/2006/main" xmlns:r="http://schemas.openxmlformats.org/officeDocument/2006/relationships" xmlns:p="http://schemas.openxmlformats.org/presentationml/2006/main">
  <p:tag name="AS_UNIQUEID" val="348"/>
</p:tagLst>
</file>

<file path=ppt/tags/tag143.xml><?xml version="1.0" encoding="utf-8"?>
<p:tagLst xmlns:a="http://schemas.openxmlformats.org/drawingml/2006/main" xmlns:r="http://schemas.openxmlformats.org/officeDocument/2006/relationships" xmlns:p="http://schemas.openxmlformats.org/presentationml/2006/main">
  <p:tag name="AS_UNIQUEID" val="349"/>
</p:tagLst>
</file>

<file path=ppt/tags/tag144.xml><?xml version="1.0" encoding="utf-8"?>
<p:tagLst xmlns:a="http://schemas.openxmlformats.org/drawingml/2006/main" xmlns:r="http://schemas.openxmlformats.org/officeDocument/2006/relationships" xmlns:p="http://schemas.openxmlformats.org/presentationml/2006/main">
  <p:tag name="AS_UNIQUEID" val="350"/>
</p:tagLst>
</file>

<file path=ppt/tags/tag145.xml><?xml version="1.0" encoding="utf-8"?>
<p:tagLst xmlns:a="http://schemas.openxmlformats.org/drawingml/2006/main" xmlns:r="http://schemas.openxmlformats.org/officeDocument/2006/relationships" xmlns:p="http://schemas.openxmlformats.org/presentationml/2006/main">
  <p:tag name="AS_UNIQUEID" val="363"/>
</p:tagLst>
</file>

<file path=ppt/tags/tag146.xml><?xml version="1.0" encoding="utf-8"?>
<p:tagLst xmlns:a="http://schemas.openxmlformats.org/drawingml/2006/main" xmlns:r="http://schemas.openxmlformats.org/officeDocument/2006/relationships" xmlns:p="http://schemas.openxmlformats.org/presentationml/2006/main">
  <p:tag name="AS_UNIQUEID" val="364"/>
</p:tagLst>
</file>

<file path=ppt/tags/tag147.xml><?xml version="1.0" encoding="utf-8"?>
<p:tagLst xmlns:a="http://schemas.openxmlformats.org/drawingml/2006/main" xmlns:r="http://schemas.openxmlformats.org/officeDocument/2006/relationships" xmlns:p="http://schemas.openxmlformats.org/presentationml/2006/main">
  <p:tag name="AS_UNIQUEID" val="365"/>
</p:tagLst>
</file>

<file path=ppt/tags/tag148.xml><?xml version="1.0" encoding="utf-8"?>
<p:tagLst xmlns:a="http://schemas.openxmlformats.org/drawingml/2006/main" xmlns:r="http://schemas.openxmlformats.org/officeDocument/2006/relationships" xmlns:p="http://schemas.openxmlformats.org/presentationml/2006/main">
  <p:tag name="AS_UNIQUEID" val="366"/>
</p:tagLst>
</file>

<file path=ppt/tags/tag149.xml><?xml version="1.0" encoding="utf-8"?>
<p:tagLst xmlns:a="http://schemas.openxmlformats.org/drawingml/2006/main" xmlns:r="http://schemas.openxmlformats.org/officeDocument/2006/relationships" xmlns:p="http://schemas.openxmlformats.org/presentationml/2006/main">
  <p:tag name="AS_UNIQUEID" val="367"/>
</p:tagLst>
</file>

<file path=ppt/tags/tag15.xml><?xml version="1.0" encoding="utf-8"?>
<p:tagLst xmlns:a="http://schemas.openxmlformats.org/drawingml/2006/main" xmlns:r="http://schemas.openxmlformats.org/officeDocument/2006/relationships" xmlns:p="http://schemas.openxmlformats.org/presentationml/2006/main">
  <p:tag name="AS_UNIQUEID" val="205"/>
</p:tagLst>
</file>

<file path=ppt/tags/tag150.xml><?xml version="1.0" encoding="utf-8"?>
<p:tagLst xmlns:a="http://schemas.openxmlformats.org/drawingml/2006/main" xmlns:r="http://schemas.openxmlformats.org/officeDocument/2006/relationships" xmlns:p="http://schemas.openxmlformats.org/presentationml/2006/main">
  <p:tag name="AS_UNIQUEID" val="368"/>
</p:tagLst>
</file>

<file path=ppt/tags/tag151.xml><?xml version="1.0" encoding="utf-8"?>
<p:tagLst xmlns:a="http://schemas.openxmlformats.org/drawingml/2006/main" xmlns:r="http://schemas.openxmlformats.org/officeDocument/2006/relationships" xmlns:p="http://schemas.openxmlformats.org/presentationml/2006/main">
  <p:tag name="AS_UNIQUEID" val="369"/>
</p:tagLst>
</file>

<file path=ppt/tags/tag152.xml><?xml version="1.0" encoding="utf-8"?>
<p:tagLst xmlns:a="http://schemas.openxmlformats.org/drawingml/2006/main" xmlns:r="http://schemas.openxmlformats.org/officeDocument/2006/relationships" xmlns:p="http://schemas.openxmlformats.org/presentationml/2006/main">
  <p:tag name="AS_UNIQUEID" val="370"/>
</p:tagLst>
</file>

<file path=ppt/tags/tag153.xml><?xml version="1.0" encoding="utf-8"?>
<p:tagLst xmlns:a="http://schemas.openxmlformats.org/drawingml/2006/main" xmlns:r="http://schemas.openxmlformats.org/officeDocument/2006/relationships" xmlns:p="http://schemas.openxmlformats.org/presentationml/2006/main">
  <p:tag name="AS_UNIQUEID" val="359"/>
</p:tagLst>
</file>

<file path=ppt/tags/tag154.xml><?xml version="1.0" encoding="utf-8"?>
<p:tagLst xmlns:a="http://schemas.openxmlformats.org/drawingml/2006/main" xmlns:r="http://schemas.openxmlformats.org/officeDocument/2006/relationships" xmlns:p="http://schemas.openxmlformats.org/presentationml/2006/main">
  <p:tag name="AS_UNIQUEID" val="360"/>
</p:tagLst>
</file>

<file path=ppt/tags/tag155.xml><?xml version="1.0" encoding="utf-8"?>
<p:tagLst xmlns:a="http://schemas.openxmlformats.org/drawingml/2006/main" xmlns:r="http://schemas.openxmlformats.org/officeDocument/2006/relationships" xmlns:p="http://schemas.openxmlformats.org/presentationml/2006/main">
  <p:tag name="AS_UNIQUEID" val="361"/>
</p:tagLst>
</file>

<file path=ppt/tags/tag156.xml><?xml version="1.0" encoding="utf-8"?>
<p:tagLst xmlns:a="http://schemas.openxmlformats.org/drawingml/2006/main" xmlns:r="http://schemas.openxmlformats.org/officeDocument/2006/relationships" xmlns:p="http://schemas.openxmlformats.org/presentationml/2006/main">
  <p:tag name="AS_UNIQUEID" val="6"/>
</p:tagLst>
</file>

<file path=ppt/tags/tag157.xml><?xml version="1.0" encoding="utf-8"?>
<p:tagLst xmlns:a="http://schemas.openxmlformats.org/drawingml/2006/main" xmlns:r="http://schemas.openxmlformats.org/officeDocument/2006/relationships" xmlns:p="http://schemas.openxmlformats.org/presentationml/2006/main">
  <p:tag name="AS_UNIQUEID" val="7"/>
</p:tagLst>
</file>

<file path=ppt/tags/tag158.xml><?xml version="1.0" encoding="utf-8"?>
<p:tagLst xmlns:a="http://schemas.openxmlformats.org/drawingml/2006/main" xmlns:r="http://schemas.openxmlformats.org/officeDocument/2006/relationships" xmlns:p="http://schemas.openxmlformats.org/presentationml/2006/main">
  <p:tag name="AS_UNIQUEID" val="8"/>
</p:tagLst>
</file>

<file path=ppt/tags/tag159.xml><?xml version="1.0" encoding="utf-8"?>
<p:tagLst xmlns:a="http://schemas.openxmlformats.org/drawingml/2006/main" xmlns:r="http://schemas.openxmlformats.org/officeDocument/2006/relationships" xmlns:p="http://schemas.openxmlformats.org/presentationml/2006/main">
  <p:tag name="AS_UNIQUEID" val="9"/>
</p:tagLst>
</file>

<file path=ppt/tags/tag16.xml><?xml version="1.0" encoding="utf-8"?>
<p:tagLst xmlns:a="http://schemas.openxmlformats.org/drawingml/2006/main" xmlns:r="http://schemas.openxmlformats.org/officeDocument/2006/relationships" xmlns:p="http://schemas.openxmlformats.org/presentationml/2006/main">
  <p:tag name="AS_UNIQUEID" val="206"/>
</p:tagLst>
</file>

<file path=ppt/tags/tag160.xml><?xml version="1.0" encoding="utf-8"?>
<p:tagLst xmlns:a="http://schemas.openxmlformats.org/drawingml/2006/main" xmlns:r="http://schemas.openxmlformats.org/officeDocument/2006/relationships" xmlns:p="http://schemas.openxmlformats.org/presentationml/2006/main">
  <p:tag name="AS_UNIQUEID" val="2"/>
</p:tagLst>
</file>

<file path=ppt/tags/tag161.xml><?xml version="1.0" encoding="utf-8"?>
<p:tagLst xmlns:a="http://schemas.openxmlformats.org/drawingml/2006/main" xmlns:r="http://schemas.openxmlformats.org/officeDocument/2006/relationships" xmlns:p="http://schemas.openxmlformats.org/presentationml/2006/main">
  <p:tag name="AS_UNIQUEID" val="3"/>
</p:tagLst>
</file>

<file path=ppt/tags/tag162.xml><?xml version="1.0" encoding="utf-8"?>
<p:tagLst xmlns:a="http://schemas.openxmlformats.org/drawingml/2006/main" xmlns:r="http://schemas.openxmlformats.org/officeDocument/2006/relationships" xmlns:p="http://schemas.openxmlformats.org/presentationml/2006/main">
  <p:tag name="AS_UNIQUEID" val="4"/>
</p:tagLst>
</file>

<file path=ppt/tags/tag163.xml><?xml version="1.0" encoding="utf-8"?>
<p:tagLst xmlns:a="http://schemas.openxmlformats.org/drawingml/2006/main" xmlns:r="http://schemas.openxmlformats.org/officeDocument/2006/relationships" xmlns:p="http://schemas.openxmlformats.org/presentationml/2006/main">
  <p:tag name="AS_UNIQUEID" val="15"/>
</p:tagLst>
</file>

<file path=ppt/tags/tag164.xml><?xml version="1.0" encoding="utf-8"?>
<p:tagLst xmlns:a="http://schemas.openxmlformats.org/drawingml/2006/main" xmlns:r="http://schemas.openxmlformats.org/officeDocument/2006/relationships" xmlns:p="http://schemas.openxmlformats.org/presentationml/2006/main">
  <p:tag name="AS_UNIQUEID" val="16"/>
</p:tagLst>
</file>

<file path=ppt/tags/tag165.xml><?xml version="1.0" encoding="utf-8"?>
<p:tagLst xmlns:a="http://schemas.openxmlformats.org/drawingml/2006/main" xmlns:r="http://schemas.openxmlformats.org/officeDocument/2006/relationships" xmlns:p="http://schemas.openxmlformats.org/presentationml/2006/main">
  <p:tag name="AS_UNIQUEID" val="17"/>
</p:tagLst>
</file>

<file path=ppt/tags/tag166.xml><?xml version="1.0" encoding="utf-8"?>
<p:tagLst xmlns:a="http://schemas.openxmlformats.org/drawingml/2006/main" xmlns:r="http://schemas.openxmlformats.org/officeDocument/2006/relationships" xmlns:p="http://schemas.openxmlformats.org/presentationml/2006/main">
  <p:tag name="AS_UNIQUEID" val="18"/>
</p:tagLst>
</file>

<file path=ppt/tags/tag167.xml><?xml version="1.0" encoding="utf-8"?>
<p:tagLst xmlns:a="http://schemas.openxmlformats.org/drawingml/2006/main" xmlns:r="http://schemas.openxmlformats.org/officeDocument/2006/relationships" xmlns:p="http://schemas.openxmlformats.org/presentationml/2006/main">
  <p:tag name="AS_UNIQUEID" val="19"/>
</p:tagLst>
</file>

<file path=ppt/tags/tag168.xml><?xml version="1.0" encoding="utf-8"?>
<p:tagLst xmlns:a="http://schemas.openxmlformats.org/drawingml/2006/main" xmlns:r="http://schemas.openxmlformats.org/officeDocument/2006/relationships" xmlns:p="http://schemas.openxmlformats.org/presentationml/2006/main">
  <p:tag name="AS_UNIQUEID" val="11"/>
</p:tagLst>
</file>

<file path=ppt/tags/tag169.xml><?xml version="1.0" encoding="utf-8"?>
<p:tagLst xmlns:a="http://schemas.openxmlformats.org/drawingml/2006/main" xmlns:r="http://schemas.openxmlformats.org/officeDocument/2006/relationships" xmlns:p="http://schemas.openxmlformats.org/presentationml/2006/main">
  <p:tag name="AS_UNIQUEID" val="12"/>
</p:tagLst>
</file>

<file path=ppt/tags/tag17.xml><?xml version="1.0" encoding="utf-8"?>
<p:tagLst xmlns:a="http://schemas.openxmlformats.org/drawingml/2006/main" xmlns:r="http://schemas.openxmlformats.org/officeDocument/2006/relationships" xmlns:p="http://schemas.openxmlformats.org/presentationml/2006/main">
  <p:tag name="AS_UNIQUEID" val="207"/>
</p:tagLst>
</file>

<file path=ppt/tags/tag170.xml><?xml version="1.0" encoding="utf-8"?>
<p:tagLst xmlns:a="http://schemas.openxmlformats.org/drawingml/2006/main" xmlns:r="http://schemas.openxmlformats.org/officeDocument/2006/relationships" xmlns:p="http://schemas.openxmlformats.org/presentationml/2006/main">
  <p:tag name="AS_UNIQUEID" val="13"/>
</p:tagLst>
</file>

<file path=ppt/tags/tag18.xml><?xml version="1.0" encoding="utf-8"?>
<p:tagLst xmlns:a="http://schemas.openxmlformats.org/drawingml/2006/main" xmlns:r="http://schemas.openxmlformats.org/officeDocument/2006/relationships" xmlns:p="http://schemas.openxmlformats.org/presentationml/2006/main">
  <p:tag name="AS_UNIQUEID" val="201"/>
</p:tagLst>
</file>

<file path=ppt/tags/tag19.xml><?xml version="1.0" encoding="utf-8"?>
<p:tagLst xmlns:a="http://schemas.openxmlformats.org/drawingml/2006/main" xmlns:r="http://schemas.openxmlformats.org/officeDocument/2006/relationships" xmlns:p="http://schemas.openxmlformats.org/presentationml/2006/main">
  <p:tag name="AS_UNIQUEID" val="202"/>
</p:tagLst>
</file>

<file path=ppt/tags/tag2.xml><?xml version="1.0" encoding="utf-8"?>
<p:tagLst xmlns:a="http://schemas.openxmlformats.org/drawingml/2006/main" xmlns:r="http://schemas.openxmlformats.org/officeDocument/2006/relationships" xmlns:p="http://schemas.openxmlformats.org/presentationml/2006/main">
  <p:tag name="AS_UNIQUEID" val="192"/>
</p:tagLst>
</file>

<file path=ppt/tags/tag20.xml><?xml version="1.0" encoding="utf-8"?>
<p:tagLst xmlns:a="http://schemas.openxmlformats.org/drawingml/2006/main" xmlns:r="http://schemas.openxmlformats.org/officeDocument/2006/relationships" xmlns:p="http://schemas.openxmlformats.org/presentationml/2006/main">
  <p:tag name="AS_UNIQUEID" val="203"/>
</p:tagLst>
</file>

<file path=ppt/tags/tag21.xml><?xml version="1.0" encoding="utf-8"?>
<p:tagLst xmlns:a="http://schemas.openxmlformats.org/drawingml/2006/main" xmlns:r="http://schemas.openxmlformats.org/officeDocument/2006/relationships" xmlns:p="http://schemas.openxmlformats.org/presentationml/2006/main">
  <p:tag name="AS_UNIQUEID" val="213"/>
</p:tagLst>
</file>

<file path=ppt/tags/tag22.xml><?xml version="1.0" encoding="utf-8"?>
<p:tagLst xmlns:a="http://schemas.openxmlformats.org/drawingml/2006/main" xmlns:r="http://schemas.openxmlformats.org/officeDocument/2006/relationships" xmlns:p="http://schemas.openxmlformats.org/presentationml/2006/main">
  <p:tag name="AS_UNIQUEID" val="214"/>
</p:tagLst>
</file>

<file path=ppt/tags/tag23.xml><?xml version="1.0" encoding="utf-8"?>
<p:tagLst xmlns:a="http://schemas.openxmlformats.org/drawingml/2006/main" xmlns:r="http://schemas.openxmlformats.org/officeDocument/2006/relationships" xmlns:p="http://schemas.openxmlformats.org/presentationml/2006/main">
  <p:tag name="AS_UNIQUEID" val="215"/>
</p:tagLst>
</file>

<file path=ppt/tags/tag24.xml><?xml version="1.0" encoding="utf-8"?>
<p:tagLst xmlns:a="http://schemas.openxmlformats.org/drawingml/2006/main" xmlns:r="http://schemas.openxmlformats.org/officeDocument/2006/relationships" xmlns:p="http://schemas.openxmlformats.org/presentationml/2006/main">
  <p:tag name="AS_UNIQUEID" val="216"/>
</p:tagLst>
</file>

<file path=ppt/tags/tag25.xml><?xml version="1.0" encoding="utf-8"?>
<p:tagLst xmlns:a="http://schemas.openxmlformats.org/drawingml/2006/main" xmlns:r="http://schemas.openxmlformats.org/officeDocument/2006/relationships" xmlns:p="http://schemas.openxmlformats.org/presentationml/2006/main">
  <p:tag name="AS_UNIQUEID" val="217"/>
</p:tagLst>
</file>

<file path=ppt/tags/tag26.xml><?xml version="1.0" encoding="utf-8"?>
<p:tagLst xmlns:a="http://schemas.openxmlformats.org/drawingml/2006/main" xmlns:r="http://schemas.openxmlformats.org/officeDocument/2006/relationships" xmlns:p="http://schemas.openxmlformats.org/presentationml/2006/main">
  <p:tag name="AS_UNIQUEID" val="218"/>
</p:tagLst>
</file>

<file path=ppt/tags/tag27.xml><?xml version="1.0" encoding="utf-8"?>
<p:tagLst xmlns:a="http://schemas.openxmlformats.org/drawingml/2006/main" xmlns:r="http://schemas.openxmlformats.org/officeDocument/2006/relationships" xmlns:p="http://schemas.openxmlformats.org/presentationml/2006/main">
  <p:tag name="AS_UNIQUEID" val="219"/>
</p:tagLst>
</file>

<file path=ppt/tags/tag28.xml><?xml version="1.0" encoding="utf-8"?>
<p:tagLst xmlns:a="http://schemas.openxmlformats.org/drawingml/2006/main" xmlns:r="http://schemas.openxmlformats.org/officeDocument/2006/relationships" xmlns:p="http://schemas.openxmlformats.org/presentationml/2006/main">
  <p:tag name="AS_UNIQUEID" val="220"/>
</p:tagLst>
</file>

<file path=ppt/tags/tag29.xml><?xml version="1.0" encoding="utf-8"?>
<p:tagLst xmlns:a="http://schemas.openxmlformats.org/drawingml/2006/main" xmlns:r="http://schemas.openxmlformats.org/officeDocument/2006/relationships" xmlns:p="http://schemas.openxmlformats.org/presentationml/2006/main">
  <p:tag name="AS_UNIQUEID" val="221"/>
</p:tagLst>
</file>

<file path=ppt/tags/tag3.xml><?xml version="1.0" encoding="utf-8"?>
<p:tagLst xmlns:a="http://schemas.openxmlformats.org/drawingml/2006/main" xmlns:r="http://schemas.openxmlformats.org/officeDocument/2006/relationships" xmlns:p="http://schemas.openxmlformats.org/presentationml/2006/main">
  <p:tag name="AS_UNIQUEID" val="191"/>
</p:tagLst>
</file>

<file path=ppt/tags/tag30.xml><?xml version="1.0" encoding="utf-8"?>
<p:tagLst xmlns:a="http://schemas.openxmlformats.org/drawingml/2006/main" xmlns:r="http://schemas.openxmlformats.org/officeDocument/2006/relationships" xmlns:p="http://schemas.openxmlformats.org/presentationml/2006/main">
  <p:tag name="AS_UNIQUEID" val="209"/>
</p:tagLst>
</file>

<file path=ppt/tags/tag31.xml><?xml version="1.0" encoding="utf-8"?>
<p:tagLst xmlns:a="http://schemas.openxmlformats.org/drawingml/2006/main" xmlns:r="http://schemas.openxmlformats.org/officeDocument/2006/relationships" xmlns:p="http://schemas.openxmlformats.org/presentationml/2006/main">
  <p:tag name="AS_UNIQUEID" val="210"/>
</p:tagLst>
</file>

<file path=ppt/tags/tag32.xml><?xml version="1.0" encoding="utf-8"?>
<p:tagLst xmlns:a="http://schemas.openxmlformats.org/drawingml/2006/main" xmlns:r="http://schemas.openxmlformats.org/officeDocument/2006/relationships" xmlns:p="http://schemas.openxmlformats.org/presentationml/2006/main">
  <p:tag name="AS_UNIQUEID" val="211"/>
</p:tagLst>
</file>

<file path=ppt/tags/tag33.xml><?xml version="1.0" encoding="utf-8"?>
<p:tagLst xmlns:a="http://schemas.openxmlformats.org/drawingml/2006/main" xmlns:r="http://schemas.openxmlformats.org/officeDocument/2006/relationships" xmlns:p="http://schemas.openxmlformats.org/presentationml/2006/main">
  <p:tag name="AS_UNIQUEID" val="227"/>
</p:tagLst>
</file>

<file path=ppt/tags/tag34.xml><?xml version="1.0" encoding="utf-8"?>
<p:tagLst xmlns:a="http://schemas.openxmlformats.org/drawingml/2006/main" xmlns:r="http://schemas.openxmlformats.org/officeDocument/2006/relationships" xmlns:p="http://schemas.openxmlformats.org/presentationml/2006/main">
  <p:tag name="AS_UNIQUEID" val="228"/>
</p:tagLst>
</file>

<file path=ppt/tags/tag35.xml><?xml version="1.0" encoding="utf-8"?>
<p:tagLst xmlns:a="http://schemas.openxmlformats.org/drawingml/2006/main" xmlns:r="http://schemas.openxmlformats.org/officeDocument/2006/relationships" xmlns:p="http://schemas.openxmlformats.org/presentationml/2006/main">
  <p:tag name="AS_UNIQUEID" val="229"/>
</p:tagLst>
</file>

<file path=ppt/tags/tag36.xml><?xml version="1.0" encoding="utf-8"?>
<p:tagLst xmlns:a="http://schemas.openxmlformats.org/drawingml/2006/main" xmlns:r="http://schemas.openxmlformats.org/officeDocument/2006/relationships" xmlns:p="http://schemas.openxmlformats.org/presentationml/2006/main">
  <p:tag name="AS_UNIQUEID" val="230"/>
</p:tagLst>
</file>

<file path=ppt/tags/tag37.xml><?xml version="1.0" encoding="utf-8"?>
<p:tagLst xmlns:a="http://schemas.openxmlformats.org/drawingml/2006/main" xmlns:r="http://schemas.openxmlformats.org/officeDocument/2006/relationships" xmlns:p="http://schemas.openxmlformats.org/presentationml/2006/main">
  <p:tag name="AS_UNIQUEID" val="231"/>
</p:tagLst>
</file>

<file path=ppt/tags/tag38.xml><?xml version="1.0" encoding="utf-8"?>
<p:tagLst xmlns:a="http://schemas.openxmlformats.org/drawingml/2006/main" xmlns:r="http://schemas.openxmlformats.org/officeDocument/2006/relationships" xmlns:p="http://schemas.openxmlformats.org/presentationml/2006/main">
  <p:tag name="AS_UNIQUEID" val="232"/>
</p:tagLst>
</file>

<file path=ppt/tags/tag39.xml><?xml version="1.0" encoding="utf-8"?>
<p:tagLst xmlns:a="http://schemas.openxmlformats.org/drawingml/2006/main" xmlns:r="http://schemas.openxmlformats.org/officeDocument/2006/relationships" xmlns:p="http://schemas.openxmlformats.org/presentationml/2006/main">
  <p:tag name="AS_UNIQUEID" val="223"/>
</p:tagLst>
</file>

<file path=ppt/tags/tag4.xml><?xml version="1.0" encoding="utf-8"?>
<p:tagLst xmlns:a="http://schemas.openxmlformats.org/drawingml/2006/main" xmlns:r="http://schemas.openxmlformats.org/officeDocument/2006/relationships" xmlns:p="http://schemas.openxmlformats.org/presentationml/2006/main">
  <p:tag name="AS_UNIQUEID" val="192"/>
</p:tagLst>
</file>

<file path=ppt/tags/tag40.xml><?xml version="1.0" encoding="utf-8"?>
<p:tagLst xmlns:a="http://schemas.openxmlformats.org/drawingml/2006/main" xmlns:r="http://schemas.openxmlformats.org/officeDocument/2006/relationships" xmlns:p="http://schemas.openxmlformats.org/presentationml/2006/main">
  <p:tag name="AS_UNIQUEID" val="224"/>
</p:tagLst>
</file>

<file path=ppt/tags/tag41.xml><?xml version="1.0" encoding="utf-8"?>
<p:tagLst xmlns:a="http://schemas.openxmlformats.org/drawingml/2006/main" xmlns:r="http://schemas.openxmlformats.org/officeDocument/2006/relationships" xmlns:p="http://schemas.openxmlformats.org/presentationml/2006/main">
  <p:tag name="AS_UNIQUEID" val="225"/>
</p:tagLst>
</file>

<file path=ppt/tags/tag42.xml><?xml version="1.0" encoding="utf-8"?>
<p:tagLst xmlns:a="http://schemas.openxmlformats.org/drawingml/2006/main" xmlns:r="http://schemas.openxmlformats.org/officeDocument/2006/relationships" xmlns:p="http://schemas.openxmlformats.org/presentationml/2006/main">
  <p:tag name="AS_UNIQUEID" val="238"/>
</p:tagLst>
</file>

<file path=ppt/tags/tag43.xml><?xml version="1.0" encoding="utf-8"?>
<p:tagLst xmlns:a="http://schemas.openxmlformats.org/drawingml/2006/main" xmlns:r="http://schemas.openxmlformats.org/officeDocument/2006/relationships" xmlns:p="http://schemas.openxmlformats.org/presentationml/2006/main">
  <p:tag name="AS_UNIQUEID" val="239"/>
</p:tagLst>
</file>

<file path=ppt/tags/tag44.xml><?xml version="1.0" encoding="utf-8"?>
<p:tagLst xmlns:a="http://schemas.openxmlformats.org/drawingml/2006/main" xmlns:r="http://schemas.openxmlformats.org/officeDocument/2006/relationships" xmlns:p="http://schemas.openxmlformats.org/presentationml/2006/main">
  <p:tag name="AS_UNIQUEID" val="240"/>
</p:tagLst>
</file>

<file path=ppt/tags/tag45.xml><?xml version="1.0" encoding="utf-8"?>
<p:tagLst xmlns:a="http://schemas.openxmlformats.org/drawingml/2006/main" xmlns:r="http://schemas.openxmlformats.org/officeDocument/2006/relationships" xmlns:p="http://schemas.openxmlformats.org/presentationml/2006/main">
  <p:tag name="AS_UNIQUEID" val="241"/>
</p:tagLst>
</file>

<file path=ppt/tags/tag46.xml><?xml version="1.0" encoding="utf-8"?>
<p:tagLst xmlns:a="http://schemas.openxmlformats.org/drawingml/2006/main" xmlns:r="http://schemas.openxmlformats.org/officeDocument/2006/relationships" xmlns:p="http://schemas.openxmlformats.org/presentationml/2006/main">
  <p:tag name="AS_UNIQUEID" val="242"/>
</p:tagLst>
</file>

<file path=ppt/tags/tag47.xml><?xml version="1.0" encoding="utf-8"?>
<p:tagLst xmlns:a="http://schemas.openxmlformats.org/drawingml/2006/main" xmlns:r="http://schemas.openxmlformats.org/officeDocument/2006/relationships" xmlns:p="http://schemas.openxmlformats.org/presentationml/2006/main">
  <p:tag name="AS_UNIQUEID" val="243"/>
</p:tagLst>
</file>

<file path=ppt/tags/tag48.xml><?xml version="1.0" encoding="utf-8"?>
<p:tagLst xmlns:a="http://schemas.openxmlformats.org/drawingml/2006/main" xmlns:r="http://schemas.openxmlformats.org/officeDocument/2006/relationships" xmlns:p="http://schemas.openxmlformats.org/presentationml/2006/main">
  <p:tag name="AS_UNIQUEID" val="234"/>
</p:tagLst>
</file>

<file path=ppt/tags/tag49.xml><?xml version="1.0" encoding="utf-8"?>
<p:tagLst xmlns:a="http://schemas.openxmlformats.org/drawingml/2006/main" xmlns:r="http://schemas.openxmlformats.org/officeDocument/2006/relationships" xmlns:p="http://schemas.openxmlformats.org/presentationml/2006/main">
  <p:tag name="AS_UNIQUEID" val="235"/>
</p:tagLst>
</file>

<file path=ppt/tags/tag5.xml><?xml version="1.0" encoding="utf-8"?>
<p:tagLst xmlns:a="http://schemas.openxmlformats.org/drawingml/2006/main" xmlns:r="http://schemas.openxmlformats.org/officeDocument/2006/relationships" xmlns:p="http://schemas.openxmlformats.org/presentationml/2006/main">
  <p:tag name="AS_UNIQUEID" val="193"/>
</p:tagLst>
</file>

<file path=ppt/tags/tag50.xml><?xml version="1.0" encoding="utf-8"?>
<p:tagLst xmlns:a="http://schemas.openxmlformats.org/drawingml/2006/main" xmlns:r="http://schemas.openxmlformats.org/officeDocument/2006/relationships" xmlns:p="http://schemas.openxmlformats.org/presentationml/2006/main">
  <p:tag name="AS_UNIQUEID" val="236"/>
</p:tagLst>
</file>

<file path=ppt/tags/tag51.xml><?xml version="1.0" encoding="utf-8"?>
<p:tagLst xmlns:a="http://schemas.openxmlformats.org/drawingml/2006/main" xmlns:r="http://schemas.openxmlformats.org/officeDocument/2006/relationships" xmlns:p="http://schemas.openxmlformats.org/presentationml/2006/main">
  <p:tag name="AS_UNIQUEID" val="249"/>
</p:tagLst>
</file>

<file path=ppt/tags/tag52.xml><?xml version="1.0" encoding="utf-8"?>
<p:tagLst xmlns:a="http://schemas.openxmlformats.org/drawingml/2006/main" xmlns:r="http://schemas.openxmlformats.org/officeDocument/2006/relationships" xmlns:p="http://schemas.openxmlformats.org/presentationml/2006/main">
  <p:tag name="AS_UNIQUEID" val="250"/>
</p:tagLst>
</file>

<file path=ppt/tags/tag53.xml><?xml version="1.0" encoding="utf-8"?>
<p:tagLst xmlns:a="http://schemas.openxmlformats.org/drawingml/2006/main" xmlns:r="http://schemas.openxmlformats.org/officeDocument/2006/relationships" xmlns:p="http://schemas.openxmlformats.org/presentationml/2006/main">
  <p:tag name="AS_UNIQUEID" val="251"/>
</p:tagLst>
</file>

<file path=ppt/tags/tag54.xml><?xml version="1.0" encoding="utf-8"?>
<p:tagLst xmlns:a="http://schemas.openxmlformats.org/drawingml/2006/main" xmlns:r="http://schemas.openxmlformats.org/officeDocument/2006/relationships" xmlns:p="http://schemas.openxmlformats.org/presentationml/2006/main">
  <p:tag name="AS_UNIQUEID" val="252"/>
</p:tagLst>
</file>

<file path=ppt/tags/tag55.xml><?xml version="1.0" encoding="utf-8"?>
<p:tagLst xmlns:a="http://schemas.openxmlformats.org/drawingml/2006/main" xmlns:r="http://schemas.openxmlformats.org/officeDocument/2006/relationships" xmlns:p="http://schemas.openxmlformats.org/presentationml/2006/main">
  <p:tag name="AS_UNIQUEID" val="253"/>
</p:tagLst>
</file>

<file path=ppt/tags/tag56.xml><?xml version="1.0" encoding="utf-8"?>
<p:tagLst xmlns:a="http://schemas.openxmlformats.org/drawingml/2006/main" xmlns:r="http://schemas.openxmlformats.org/officeDocument/2006/relationships" xmlns:p="http://schemas.openxmlformats.org/presentationml/2006/main">
  <p:tag name="AS_UNIQUEID" val="254"/>
</p:tagLst>
</file>

<file path=ppt/tags/tag57.xml><?xml version="1.0" encoding="utf-8"?>
<p:tagLst xmlns:a="http://schemas.openxmlformats.org/drawingml/2006/main" xmlns:r="http://schemas.openxmlformats.org/officeDocument/2006/relationships" xmlns:p="http://schemas.openxmlformats.org/presentationml/2006/main">
  <p:tag name="AS_UNIQUEID" val="255"/>
</p:tagLst>
</file>

<file path=ppt/tags/tag58.xml><?xml version="1.0" encoding="utf-8"?>
<p:tagLst xmlns:a="http://schemas.openxmlformats.org/drawingml/2006/main" xmlns:r="http://schemas.openxmlformats.org/officeDocument/2006/relationships" xmlns:p="http://schemas.openxmlformats.org/presentationml/2006/main">
  <p:tag name="AS_UNIQUEID" val="245"/>
</p:tagLst>
</file>

<file path=ppt/tags/tag59.xml><?xml version="1.0" encoding="utf-8"?>
<p:tagLst xmlns:a="http://schemas.openxmlformats.org/drawingml/2006/main" xmlns:r="http://schemas.openxmlformats.org/officeDocument/2006/relationships" xmlns:p="http://schemas.openxmlformats.org/presentationml/2006/main">
  <p:tag name="AS_UNIQUEID" val="246"/>
</p:tagLst>
</file>

<file path=ppt/tags/tag6.xml><?xml version="1.0" encoding="utf-8"?>
<p:tagLst xmlns:a="http://schemas.openxmlformats.org/drawingml/2006/main" xmlns:r="http://schemas.openxmlformats.org/officeDocument/2006/relationships" xmlns:p="http://schemas.openxmlformats.org/presentationml/2006/main">
  <p:tag name="AS_UNIQUEID" val="194"/>
</p:tagLst>
</file>

<file path=ppt/tags/tag60.xml><?xml version="1.0" encoding="utf-8"?>
<p:tagLst xmlns:a="http://schemas.openxmlformats.org/drawingml/2006/main" xmlns:r="http://schemas.openxmlformats.org/officeDocument/2006/relationships" xmlns:p="http://schemas.openxmlformats.org/presentationml/2006/main">
  <p:tag name="AS_UNIQUEID" val="247"/>
</p:tagLst>
</file>

<file path=ppt/tags/tag61.xml><?xml version="1.0" encoding="utf-8"?>
<p:tagLst xmlns:a="http://schemas.openxmlformats.org/drawingml/2006/main" xmlns:r="http://schemas.openxmlformats.org/officeDocument/2006/relationships" xmlns:p="http://schemas.openxmlformats.org/presentationml/2006/main">
  <p:tag name="AS_UNIQUEID" val="261"/>
</p:tagLst>
</file>

<file path=ppt/tags/tag62.xml><?xml version="1.0" encoding="utf-8"?>
<p:tagLst xmlns:a="http://schemas.openxmlformats.org/drawingml/2006/main" xmlns:r="http://schemas.openxmlformats.org/officeDocument/2006/relationships" xmlns:p="http://schemas.openxmlformats.org/presentationml/2006/main">
  <p:tag name="AS_UNIQUEID" val="262"/>
</p:tagLst>
</file>

<file path=ppt/tags/tag63.xml><?xml version="1.0" encoding="utf-8"?>
<p:tagLst xmlns:a="http://schemas.openxmlformats.org/drawingml/2006/main" xmlns:r="http://schemas.openxmlformats.org/officeDocument/2006/relationships" xmlns:p="http://schemas.openxmlformats.org/presentationml/2006/main">
  <p:tag name="AS_UNIQUEID" val="263"/>
</p:tagLst>
</file>

<file path=ppt/tags/tag64.xml><?xml version="1.0" encoding="utf-8"?>
<p:tagLst xmlns:a="http://schemas.openxmlformats.org/drawingml/2006/main" xmlns:r="http://schemas.openxmlformats.org/officeDocument/2006/relationships" xmlns:p="http://schemas.openxmlformats.org/presentationml/2006/main">
  <p:tag name="AS_UNIQUEID" val="264"/>
</p:tagLst>
</file>

<file path=ppt/tags/tag65.xml><?xml version="1.0" encoding="utf-8"?>
<p:tagLst xmlns:a="http://schemas.openxmlformats.org/drawingml/2006/main" xmlns:r="http://schemas.openxmlformats.org/officeDocument/2006/relationships" xmlns:p="http://schemas.openxmlformats.org/presentationml/2006/main">
  <p:tag name="AS_UNIQUEID" val="265"/>
</p:tagLst>
</file>

<file path=ppt/tags/tag66.xml><?xml version="1.0" encoding="utf-8"?>
<p:tagLst xmlns:a="http://schemas.openxmlformats.org/drawingml/2006/main" xmlns:r="http://schemas.openxmlformats.org/officeDocument/2006/relationships" xmlns:p="http://schemas.openxmlformats.org/presentationml/2006/main">
  <p:tag name="AS_UNIQUEID" val="266"/>
</p:tagLst>
</file>

<file path=ppt/tags/tag67.xml><?xml version="1.0" encoding="utf-8"?>
<p:tagLst xmlns:a="http://schemas.openxmlformats.org/drawingml/2006/main" xmlns:r="http://schemas.openxmlformats.org/officeDocument/2006/relationships" xmlns:p="http://schemas.openxmlformats.org/presentationml/2006/main">
  <p:tag name="AS_UNIQUEID" val="257"/>
</p:tagLst>
</file>

<file path=ppt/tags/tag68.xml><?xml version="1.0" encoding="utf-8"?>
<p:tagLst xmlns:a="http://schemas.openxmlformats.org/drawingml/2006/main" xmlns:r="http://schemas.openxmlformats.org/officeDocument/2006/relationships" xmlns:p="http://schemas.openxmlformats.org/presentationml/2006/main">
  <p:tag name="AS_UNIQUEID" val="258"/>
</p:tagLst>
</file>

<file path=ppt/tags/tag69.xml><?xml version="1.0" encoding="utf-8"?>
<p:tagLst xmlns:a="http://schemas.openxmlformats.org/drawingml/2006/main" xmlns:r="http://schemas.openxmlformats.org/officeDocument/2006/relationships" xmlns:p="http://schemas.openxmlformats.org/presentationml/2006/main">
  <p:tag name="AS_UNIQUEID" val="259"/>
</p:tagLst>
</file>

<file path=ppt/tags/tag7.xml><?xml version="1.0" encoding="utf-8"?>
<p:tagLst xmlns:a="http://schemas.openxmlformats.org/drawingml/2006/main" xmlns:r="http://schemas.openxmlformats.org/officeDocument/2006/relationships" xmlns:p="http://schemas.openxmlformats.org/presentationml/2006/main">
  <p:tag name="AS_UNIQUEID" val="195"/>
</p:tagLst>
</file>

<file path=ppt/tags/tag70.xml><?xml version="1.0" encoding="utf-8"?>
<p:tagLst xmlns:a="http://schemas.openxmlformats.org/drawingml/2006/main" xmlns:r="http://schemas.openxmlformats.org/officeDocument/2006/relationships" xmlns:p="http://schemas.openxmlformats.org/presentationml/2006/main">
  <p:tag name="AS_UNIQUEID" val="272"/>
</p:tagLst>
</file>

<file path=ppt/tags/tag71.xml><?xml version="1.0" encoding="utf-8"?>
<p:tagLst xmlns:a="http://schemas.openxmlformats.org/drawingml/2006/main" xmlns:r="http://schemas.openxmlformats.org/officeDocument/2006/relationships" xmlns:p="http://schemas.openxmlformats.org/presentationml/2006/main">
  <p:tag name="AS_UNIQUEID" val="273"/>
</p:tagLst>
</file>

<file path=ppt/tags/tag72.xml><?xml version="1.0" encoding="utf-8"?>
<p:tagLst xmlns:a="http://schemas.openxmlformats.org/drawingml/2006/main" xmlns:r="http://schemas.openxmlformats.org/officeDocument/2006/relationships" xmlns:p="http://schemas.openxmlformats.org/presentationml/2006/main">
  <p:tag name="AS_UNIQUEID" val="274"/>
</p:tagLst>
</file>

<file path=ppt/tags/tag73.xml><?xml version="1.0" encoding="utf-8"?>
<p:tagLst xmlns:a="http://schemas.openxmlformats.org/drawingml/2006/main" xmlns:r="http://schemas.openxmlformats.org/officeDocument/2006/relationships" xmlns:p="http://schemas.openxmlformats.org/presentationml/2006/main">
  <p:tag name="AS_UNIQUEID" val="275"/>
</p:tagLst>
</file>

<file path=ppt/tags/tag74.xml><?xml version="1.0" encoding="utf-8"?>
<p:tagLst xmlns:a="http://schemas.openxmlformats.org/drawingml/2006/main" xmlns:r="http://schemas.openxmlformats.org/officeDocument/2006/relationships" xmlns:p="http://schemas.openxmlformats.org/presentationml/2006/main">
  <p:tag name="AS_UNIQUEID" val="276"/>
</p:tagLst>
</file>

<file path=ppt/tags/tag75.xml><?xml version="1.0" encoding="utf-8"?>
<p:tagLst xmlns:a="http://schemas.openxmlformats.org/drawingml/2006/main" xmlns:r="http://schemas.openxmlformats.org/officeDocument/2006/relationships" xmlns:p="http://schemas.openxmlformats.org/presentationml/2006/main">
  <p:tag name="AS_UNIQUEID" val="277"/>
</p:tagLst>
</file>

<file path=ppt/tags/tag76.xml><?xml version="1.0" encoding="utf-8"?>
<p:tagLst xmlns:a="http://schemas.openxmlformats.org/drawingml/2006/main" xmlns:r="http://schemas.openxmlformats.org/officeDocument/2006/relationships" xmlns:p="http://schemas.openxmlformats.org/presentationml/2006/main">
  <p:tag name="AS_UNIQUEID" val="268"/>
</p:tagLst>
</file>

<file path=ppt/tags/tag77.xml><?xml version="1.0" encoding="utf-8"?>
<p:tagLst xmlns:a="http://schemas.openxmlformats.org/drawingml/2006/main" xmlns:r="http://schemas.openxmlformats.org/officeDocument/2006/relationships" xmlns:p="http://schemas.openxmlformats.org/presentationml/2006/main">
  <p:tag name="AS_UNIQUEID" val="269"/>
</p:tagLst>
</file>

<file path=ppt/tags/tag78.xml><?xml version="1.0" encoding="utf-8"?>
<p:tagLst xmlns:a="http://schemas.openxmlformats.org/drawingml/2006/main" xmlns:r="http://schemas.openxmlformats.org/officeDocument/2006/relationships" xmlns:p="http://schemas.openxmlformats.org/presentationml/2006/main">
  <p:tag name="AS_UNIQUEID" val="270"/>
</p:tagLst>
</file>

<file path=ppt/tags/tag79.xml><?xml version="1.0" encoding="utf-8"?>
<p:tagLst xmlns:a="http://schemas.openxmlformats.org/drawingml/2006/main" xmlns:r="http://schemas.openxmlformats.org/officeDocument/2006/relationships" xmlns:p="http://schemas.openxmlformats.org/presentationml/2006/main">
  <p:tag name="AS_UNIQUEID" val="283"/>
</p:tagLst>
</file>

<file path=ppt/tags/tag8.xml><?xml version="1.0" encoding="utf-8"?>
<p:tagLst xmlns:a="http://schemas.openxmlformats.org/drawingml/2006/main" xmlns:r="http://schemas.openxmlformats.org/officeDocument/2006/relationships" xmlns:p="http://schemas.openxmlformats.org/presentationml/2006/main">
  <p:tag name="AS_UNIQUEID" val="196"/>
</p:tagLst>
</file>

<file path=ppt/tags/tag80.xml><?xml version="1.0" encoding="utf-8"?>
<p:tagLst xmlns:a="http://schemas.openxmlformats.org/drawingml/2006/main" xmlns:r="http://schemas.openxmlformats.org/officeDocument/2006/relationships" xmlns:p="http://schemas.openxmlformats.org/presentationml/2006/main">
  <p:tag name="AS_UNIQUEID" val="284"/>
</p:tagLst>
</file>

<file path=ppt/tags/tag81.xml><?xml version="1.0" encoding="utf-8"?>
<p:tagLst xmlns:a="http://schemas.openxmlformats.org/drawingml/2006/main" xmlns:r="http://schemas.openxmlformats.org/officeDocument/2006/relationships" xmlns:p="http://schemas.openxmlformats.org/presentationml/2006/main">
  <p:tag name="AS_UNIQUEID" val="285"/>
</p:tagLst>
</file>

<file path=ppt/tags/tag82.xml><?xml version="1.0" encoding="utf-8"?>
<p:tagLst xmlns:a="http://schemas.openxmlformats.org/drawingml/2006/main" xmlns:r="http://schemas.openxmlformats.org/officeDocument/2006/relationships" xmlns:p="http://schemas.openxmlformats.org/presentationml/2006/main">
  <p:tag name="AS_UNIQUEID" val="286"/>
</p:tagLst>
</file>

<file path=ppt/tags/tag83.xml><?xml version="1.0" encoding="utf-8"?>
<p:tagLst xmlns:a="http://schemas.openxmlformats.org/drawingml/2006/main" xmlns:r="http://schemas.openxmlformats.org/officeDocument/2006/relationships" xmlns:p="http://schemas.openxmlformats.org/presentationml/2006/main">
  <p:tag name="AS_UNIQUEID" val="287"/>
</p:tagLst>
</file>

<file path=ppt/tags/tag84.xml><?xml version="1.0" encoding="utf-8"?>
<p:tagLst xmlns:a="http://schemas.openxmlformats.org/drawingml/2006/main" xmlns:r="http://schemas.openxmlformats.org/officeDocument/2006/relationships" xmlns:p="http://schemas.openxmlformats.org/presentationml/2006/main">
  <p:tag name="AS_UNIQUEID" val="288"/>
</p:tagLst>
</file>

<file path=ppt/tags/tag85.xml><?xml version="1.0" encoding="utf-8"?>
<p:tagLst xmlns:a="http://schemas.openxmlformats.org/drawingml/2006/main" xmlns:r="http://schemas.openxmlformats.org/officeDocument/2006/relationships" xmlns:p="http://schemas.openxmlformats.org/presentationml/2006/main">
  <p:tag name="AS_UNIQUEID" val="289"/>
</p:tagLst>
</file>

<file path=ppt/tags/tag86.xml><?xml version="1.0" encoding="utf-8"?>
<p:tagLst xmlns:a="http://schemas.openxmlformats.org/drawingml/2006/main" xmlns:r="http://schemas.openxmlformats.org/officeDocument/2006/relationships" xmlns:p="http://schemas.openxmlformats.org/presentationml/2006/main">
  <p:tag name="AS_UNIQUEID" val="279"/>
</p:tagLst>
</file>

<file path=ppt/tags/tag87.xml><?xml version="1.0" encoding="utf-8"?>
<p:tagLst xmlns:a="http://schemas.openxmlformats.org/drawingml/2006/main" xmlns:r="http://schemas.openxmlformats.org/officeDocument/2006/relationships" xmlns:p="http://schemas.openxmlformats.org/presentationml/2006/main">
  <p:tag name="AS_UNIQUEID" val="280"/>
</p:tagLst>
</file>

<file path=ppt/tags/tag88.xml><?xml version="1.0" encoding="utf-8"?>
<p:tagLst xmlns:a="http://schemas.openxmlformats.org/drawingml/2006/main" xmlns:r="http://schemas.openxmlformats.org/officeDocument/2006/relationships" xmlns:p="http://schemas.openxmlformats.org/presentationml/2006/main">
  <p:tag name="AS_UNIQUEID" val="281"/>
</p:tagLst>
</file>

<file path=ppt/tags/tag89.xml><?xml version="1.0" encoding="utf-8"?>
<p:tagLst xmlns:a="http://schemas.openxmlformats.org/drawingml/2006/main" xmlns:r="http://schemas.openxmlformats.org/officeDocument/2006/relationships" xmlns:p="http://schemas.openxmlformats.org/presentationml/2006/main">
  <p:tag name="AS_UNIQUEID" val="295"/>
</p:tagLst>
</file>

<file path=ppt/tags/tag9.xml><?xml version="1.0" encoding="utf-8"?>
<p:tagLst xmlns:a="http://schemas.openxmlformats.org/drawingml/2006/main" xmlns:r="http://schemas.openxmlformats.org/officeDocument/2006/relationships" xmlns:p="http://schemas.openxmlformats.org/presentationml/2006/main">
  <p:tag name="AS_UNIQUEID" val="197"/>
</p:tagLst>
</file>

<file path=ppt/tags/tag90.xml><?xml version="1.0" encoding="utf-8"?>
<p:tagLst xmlns:a="http://schemas.openxmlformats.org/drawingml/2006/main" xmlns:r="http://schemas.openxmlformats.org/officeDocument/2006/relationships" xmlns:p="http://schemas.openxmlformats.org/presentationml/2006/main">
  <p:tag name="AS_UNIQUEID" val="296"/>
</p:tagLst>
</file>

<file path=ppt/tags/tag91.xml><?xml version="1.0" encoding="utf-8"?>
<p:tagLst xmlns:a="http://schemas.openxmlformats.org/drawingml/2006/main" xmlns:r="http://schemas.openxmlformats.org/officeDocument/2006/relationships" xmlns:p="http://schemas.openxmlformats.org/presentationml/2006/main">
  <p:tag name="AS_UNIQUEID" val="297"/>
</p:tagLst>
</file>

<file path=ppt/tags/tag92.xml><?xml version="1.0" encoding="utf-8"?>
<p:tagLst xmlns:a="http://schemas.openxmlformats.org/drawingml/2006/main" xmlns:r="http://schemas.openxmlformats.org/officeDocument/2006/relationships" xmlns:p="http://schemas.openxmlformats.org/presentationml/2006/main">
  <p:tag name="AS_UNIQUEID" val="298"/>
</p:tagLst>
</file>

<file path=ppt/tags/tag93.xml><?xml version="1.0" encoding="utf-8"?>
<p:tagLst xmlns:a="http://schemas.openxmlformats.org/drawingml/2006/main" xmlns:r="http://schemas.openxmlformats.org/officeDocument/2006/relationships" xmlns:p="http://schemas.openxmlformats.org/presentationml/2006/main">
  <p:tag name="AS_UNIQUEID" val="299"/>
</p:tagLst>
</file>

<file path=ppt/tags/tag94.xml><?xml version="1.0" encoding="utf-8"?>
<p:tagLst xmlns:a="http://schemas.openxmlformats.org/drawingml/2006/main" xmlns:r="http://schemas.openxmlformats.org/officeDocument/2006/relationships" xmlns:p="http://schemas.openxmlformats.org/presentationml/2006/main">
  <p:tag name="AS_UNIQUEID" val="300"/>
</p:tagLst>
</file>

<file path=ppt/tags/tag95.xml><?xml version="1.0" encoding="utf-8"?>
<p:tagLst xmlns:a="http://schemas.openxmlformats.org/drawingml/2006/main" xmlns:r="http://schemas.openxmlformats.org/officeDocument/2006/relationships" xmlns:p="http://schemas.openxmlformats.org/presentationml/2006/main">
  <p:tag name="AS_UNIQUEID" val="301"/>
</p:tagLst>
</file>

<file path=ppt/tags/tag96.xml><?xml version="1.0" encoding="utf-8"?>
<p:tagLst xmlns:a="http://schemas.openxmlformats.org/drawingml/2006/main" xmlns:r="http://schemas.openxmlformats.org/officeDocument/2006/relationships" xmlns:p="http://schemas.openxmlformats.org/presentationml/2006/main">
  <p:tag name="AS_UNIQUEID" val="291"/>
</p:tagLst>
</file>

<file path=ppt/tags/tag97.xml><?xml version="1.0" encoding="utf-8"?>
<p:tagLst xmlns:a="http://schemas.openxmlformats.org/drawingml/2006/main" xmlns:r="http://schemas.openxmlformats.org/officeDocument/2006/relationships" xmlns:p="http://schemas.openxmlformats.org/presentationml/2006/main">
  <p:tag name="AS_UNIQUEID" val="292"/>
</p:tagLst>
</file>

<file path=ppt/tags/tag98.xml><?xml version="1.0" encoding="utf-8"?>
<p:tagLst xmlns:a="http://schemas.openxmlformats.org/drawingml/2006/main" xmlns:r="http://schemas.openxmlformats.org/officeDocument/2006/relationships" xmlns:p="http://schemas.openxmlformats.org/presentationml/2006/main">
  <p:tag name="AS_UNIQUEID" val="293"/>
</p:tagLst>
</file>

<file path=ppt/tags/tag99.xml><?xml version="1.0" encoding="utf-8"?>
<p:tagLst xmlns:a="http://schemas.openxmlformats.org/drawingml/2006/main" xmlns:r="http://schemas.openxmlformats.org/officeDocument/2006/relationships" xmlns:p="http://schemas.openxmlformats.org/presentationml/2006/main">
  <p:tag name="AS_UNIQUEID" val="3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1732</Words>
  <Application>Microsoft Office PowerPoint</Application>
  <PresentationFormat>自定义</PresentationFormat>
  <Paragraphs>177</Paragraphs>
  <Slides>20</Slides>
  <Notes>19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Office 主题</vt:lpstr>
      <vt:lpstr>Equation.KSEE3</vt:lpstr>
      <vt:lpstr>PowerPoint 演示文稿</vt:lpstr>
      <vt:lpstr>2020-2021学年人教版八年级下册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8</cp:revision>
  <dcterms:created xsi:type="dcterms:W3CDTF">2021-02-22T07:19:52Z</dcterms:created>
  <dcterms:modified xsi:type="dcterms:W3CDTF">2021-02-22T08:47:23Z</dcterms:modified>
</cp:coreProperties>
</file>